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mni-Mte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i-Mte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i-Mte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i-Mte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i-Mte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i-Mte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i-Mte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i-Mte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i-Mte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i-Mte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i-Mte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i-Mte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i-Mte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i-Mte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i-Mte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i-Mte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i-Mte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i-Mte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i-Mte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i-Mte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i-Mte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꯷꯲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ꯑꯅꯤꯁꯨꯕꯥ ꯃꯆꯥꯅꯨꯄꯥ ꯑꯗꯨ ꯃꯥꯡꯈꯤ ꯑꯃꯁꯨꯡ ꯐꯪꯂꯦ꯫</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a:t>
            </a:r>
            <a:r xmlns:a="http://schemas.openxmlformats.org/drawingml/2006/main">
              <a:rPr altLang="en-US" lang="mni-Mtei" sz="4000">
                <a:solidFill>
                  <a:srgbClr val="ff0000"/>
                </a:solidFill>
              </a:rPr>
              <a:t> </a:t>
            </a:r>
            <a:r xmlns:a="http://schemas.openxmlformats.org/drawingml/2006/main">
              <a:rPr altLang="ko-KR" lang="mni-Mtei" sz="4000">
                <a:solidFill>
                  <a:srgbClr val="ff0000"/>
                </a:solidFill>
              </a:rPr>
              <a:t>ꯋꯥꯍꯪ ꯄꯥꯎꯈꯨꯝ</a:t>
            </a:r>
            <a:r xmlns:a="http://schemas.openxmlformats.org/drawingml/2006/main">
              <a:rPr altLang="en-US" lang="mni-Mte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ꯑꯅꯤꯁꯨꯕꯥ ꯃꯆꯥꯅꯨꯄꯥ ꯑꯗꯨ ꯍꯜꯂꯀꯄꯥ ꯃꯇꯃꯗꯥ ꯃꯄꯥ ꯑꯗꯨꯅꯥ ꯀꯔꯝꯅꯥ ꯂꯥꯌꯦꯡꯈꯤꯕꯒꯦ?</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ꯃꯍꯥꯛꯅꯥ ꯑꯅꯤꯁꯨꯕꯥ ꯃꯆꯥꯅꯨꯄꯥ ꯑꯗꯨꯕꯨ ꯂꯧꯊꯣꯀꯈꯤ꯫</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ꯃꯍꯥꯛꯅꯥ ꯑꯅꯤꯁꯨꯕꯥ ꯃꯆꯥꯅꯨꯄꯥ ꯑꯗꯨꯕꯨ ꯊꯦꯡꯅꯈꯤ꯫</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ꯃꯍꯥꯛꯅꯥ ꯑꯅꯤꯁꯨꯕꯥ ꯃꯆꯥꯅꯨꯄꯥ ꯑꯗꯨ ꯎꯈꯤꯗꯦ꯫</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ꯃꯍꯥꯛꯅꯥ ꯑꯅꯤꯁꯨꯕꯥ ꯃꯆꯥꯅꯨꯄꯥ ꯑꯗꯨꯕꯨ ꯅꯨꯡꯉꯥꯏꯅꯥ ꯇꯔꯥꯝꯅꯥ ꯑꯣꯀꯈꯤ꯫</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꯴ </a:t>
            </a:r>
            <a:r xmlns:a="http://schemas.openxmlformats.org/drawingml/2006/main">
              <a:rPr altLang="ko-KR" lang="mni-Mtei" sz="2800">
                <a:solidFill>
                  <a:srgbClr val="ff0000"/>
                </a:solidFill>
              </a:rPr>
              <a:t>ꯃꯍꯥꯛꯅꯥ ꯑꯅꯤꯁꯨꯕꯥ ꯃꯆꯥꯅꯨꯄꯥ ꯑꯗꯨꯕꯨ ꯅꯨꯡꯉꯥꯏꯅꯥ ꯇꯔꯥꯝꯅꯥ ꯑꯣꯀꯈꯤ꯫</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꯸꯱ꯏꯁ꯭ꯕꯔꯒꯤ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ꯇꯦꯂꯦꯟꯇ ꯂꯤꯁꯤꯡ ꯇꯔꯥꯒꯤ ꯂꯂꯣꯅꯕꯁꯤꯡ ꯑꯃꯥ꯫</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‘ꯑꯩꯅꯥ ꯅꯉꯕꯨ ꯅꯨꯡꯁꯤꯖꯕꯒꯨꯝ ꯅꯉꯅꯥ ꯅꯉꯒꯤ ꯆꯥꯀꯆꯥ-ꯌꯨꯊꯛ ꯊꯧꯖꯥꯜ ꯄꯤꯕꯤꯒꯗꯧꯔꯤꯕꯔꯥ?’</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꯱꯸ ꯑꯃꯁꯨꯡ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꯳꯳</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ꯅꯤꯡꯊꯧꯗꯥ ꯇꯦꯂꯦꯟꯇ ꯂꯤꯁꯤꯡ ꯇꯔꯥꯒꯤ ꯔ꯭ꯏꯟ ꯂꯩꯕꯥ ꯃꯤꯑꯣꯏ ꯑꯃꯥ ꯂꯩꯔꯝꯃꯤ꯫ ꯅꯤꯡꯊꯧꯅꯥ ꯃꯤꯑꯣꯏ ꯑꯗꯨꯗꯥ ꯅꯨꯡꯉꯥꯏꯇꯕꯥ ꯐꯥꯑꯣꯈꯤ, ꯁꯦꯟꯗꯣꯏ ꯑꯗꯨ ꯀꯦꯟꯁꯦꯜ ꯇꯧꯈꯤ꯫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ꯑꯗꯨꯕꯨ ꯃꯤꯑꯣꯏ ꯑꯗꯨꯅꯥ ꯃꯄꯥꯟꯗꯥ ꯊꯣꯛꯂꯀꯄꯗꯥ ꯃꯍꯥꯛꯀꯤ ꯃꯔꯨꯞ ꯑꯃꯥ ꯊꯦꯡꯅꯈꯤ, ꯃꯍꯥꯛꯅꯥ ꯃꯍꯥꯛꯀꯤ ꯂꯝ ꯂꯤꯁꯤꯡ ꯑꯃꯥ ꯄꯤꯖꯈꯤ꯫ ꯃꯍꯥꯀꯄꯨ ꯐꯥꯈꯤ ꯑꯃꯁꯨꯡ ꯃꯍꯥꯀꯄꯨ ꯌꯥꯝꯅꯥ ꯅꯨꯡꯉꯥꯏꯇꯕꯥ ꯐꯥꯑꯣꯈꯤ꯫ “ꯅꯉꯅꯥ ꯑꯩꯉꯣꯟꯗꯥ ꯄꯤꯕꯤꯔꯤꯕꯥ ꯑꯗꯨ ꯄꯤꯌꯨ!”</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ꯑꯗꯨꯒꯥ ꯃꯍꯥꯛꯀꯤ ꯃꯔꯨꯞ ꯃꯄꯥꯡꯕꯨ ꯖꯦꯂꯗꯥ ꯊꯥꯗꯣꯀꯈꯤ꯫ ꯅꯤꯡꯊꯧꯅꯥ ꯄꯥꯎ ꯑꯁꯤ ꯃꯍꯥꯛꯀꯤ ꯑꯇꯣꯞꯄꯥ ꯆꯥꯀꯁꯉꯗꯒꯤ ꯇꯥꯈꯤ꯫</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ꯑꯗꯨꯗꯒꯤ ꯅꯤꯡꯊꯧꯅꯥ ꯑꯁꯥꯑꯣꯕꯥ ꯄꯣꯀꯈꯤ ꯑꯃꯁꯨꯡ ꯆꯥꯀꯆꯥ-ꯌꯨꯊꯛ ꯑꯗꯨ ꯑꯃꯨꯛ ꯍꯟꯅꯥ ꯀꯧꯈꯤ꯫ “ꯑꯩꯅꯥ ꯅꯉꯒꯤ ꯁꯦꯟꯗꯣꯏ ꯑꯗꯨ ꯄꯨꯝꯅꯃꯛ ꯀꯦꯟꯁꯦꯜ ꯇꯧꯈꯤ ꯃꯔꯃꯗꯤ ꯅꯉꯅꯥ ꯑꯩꯉꯣꯟꯗꯥ ꯍꯥꯌꯖꯈꯤ꯫ ꯑꯩꯅꯥ ꯅꯉꯕꯨ ꯅꯨꯡꯁꯤꯖꯕꯒꯨꯝꯅꯥ ꯅꯉꯅꯥ ꯅꯉꯒꯤ ꯆꯥꯀꯆꯥ-ꯌꯨꯊꯛ ꯇꯧꯕꯁꯤꯡꯕꯨꯁꯨ ꯊꯧꯖꯥꯜ ꯄꯤꯕꯤꯒꯗ꯭ꯔꯥ?”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ꯌꯤꯁꯨꯅꯥ ꯍꯥꯌꯔꯝꯃꯤ, “ꯁ꯭ꯕꯔꯒꯗꯥ ꯂꯩꯕꯥ ꯑꯩꯈꯣꯌꯒꯤ ꯏꯄꯥꯅꯥ ꯅꯈꯣꯌꯕꯨ ꯌꯥꯅꯤꯡꯗꯕꯥ ꯐꯣꯡꯗꯣꯀꯄꯤꯔꯀꯄꯒꯨꯝ, ꯅꯈꯣꯌꯅꯥ ꯑꯃꯅꯥ ꯑꯃꯕꯨ ꯌꯥꯅꯤꯡꯗꯕꯥ ꯐꯣꯡꯗꯣꯀꯄꯤꯌꯨ꯫”</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chemeClr val="tx1">
                    <a:lumMod val="65000"/>
                    <a:lumOff val="35000"/>
                  </a:schemeClr>
                </a:solidFill>
              </a:rPr>
              <a:t>ꯆꯥꯀꯆꯥ-ꯌꯨꯊꯛ ꯑꯃꯅꯥ ꯇꯦꯂꯦꯟꯇ ꯂꯤꯁꯤꯡ ꯇꯔꯥꯒꯤ ꯌꯥꯝꯅꯥ ꯆꯥꯎꯕꯥ ꯂꯟ-ꯊꯨꯝ ꯑꯃꯥ ꯂꯧꯊꯣꯀꯈꯤ꯫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ꯑꯗꯨꯕꯨ ꯃꯍꯥꯛꯅꯥ ꯃꯍꯥꯛꯀꯤ ꯊꯧꯒꯜ ꯇꯧꯔꯤꯕꯥ ꯃꯔꯨꯞ ꯑꯗꯨꯕꯨ ꯃꯍꯥꯛꯅꯥ ꯗꯥꯅꯥꯔꯤ ꯂꯤꯁꯤꯡ ꯑꯃꯥ ꯂꯧꯈꯤꯕꯥ ꯑꯗꯨ ꯌꯥꯅꯤꯡꯈꯤꯗꯦ꯫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ꯃꯁꯤ ꯊꯥꯒꯠꯄꯥ ꯌꯥꯗꯕꯥ ꯋꯥꯈꯜꯂꯣꯟ ꯑꯃꯅꯤ꯫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ꯑꯩꯈꯣꯌꯁꯨ ꯌꯤꯁꯨꯒꯤ ꯈꯨꯠꯊꯥꯡꯗꯥ ꯊꯧꯖꯥꯂꯅꯥ ꯊꯧꯖꯥꯜ ꯄꯤꯕꯤꯈꯤ ꯑꯃꯁꯨꯡ ꯀꯅꯕꯤꯈꯤ꯫</a:t>
            </a:r>
            <a:r xmlns:a="http://schemas.openxmlformats.org/drawingml/2006/main">
              <a:rPr altLang="en-US" lang="mni-Mtei" sz="3200">
                <a:solidFill>
                  <a:schemeClr val="tx1">
                    <a:lumMod val="65000"/>
                    <a:lumOff val="35000"/>
                  </a:schemeClr>
                </a:solidFill>
              </a:rPr>
              <a:t> </a:t>
            </a:r>
            <a:r xmlns:a="http://schemas.openxmlformats.org/drawingml/2006/main">
              <a:rPr altLang="ko-KR" lang="mni-Mtei" sz="3200">
                <a:solidFill>
                  <a:schemeClr val="tx1">
                    <a:lumMod val="65000"/>
                    <a:lumOff val="35000"/>
                  </a:schemeClr>
                </a:solidFill>
              </a:rPr>
              <a:t>ꯀꯔꯤꯒꯨꯝꯕꯥ ꯑꯩꯈꯣꯌꯅꯥ ꯊꯧꯖꯥꯜ ꯑꯗꯨ ꯀꯥꯑꯣꯊꯣꯛꯠꯔꯕꯗꯤ ꯑꯩꯈꯣꯌꯗꯥ ꯑꯔꯥꯅꯕꯥ ꯇꯧꯕꯤꯕꯁꯤꯡꯕꯨ ꯌꯥꯅꯤꯡꯗꯕꯥ ꯐꯣꯡꯗꯣꯀꯄꯥ ꯇꯥꯏ꯫</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t>ꯖꯦꯁꯨ ꯀꯅꯥꯅꯣ?</a:t>
            </a:r>
            <a:r xmlns:a="http://schemas.openxmlformats.org/drawingml/2006/main">
              <a:rPr altLang="en-US" lang="mni-Mte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 ꯑꯁꯤ..</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ꯌꯤꯁꯨꯅꯥ ꯑꯩꯈꯣꯌꯕꯨ ꯑꯔꯣꯏꯕꯐꯥꯑꯣꯕꯥ ꯌꯥꯕꯤꯕꯥ ꯑꯃꯁꯨꯡ ꯅꯨꯡꯁꯤꯕꯥ ꯃꯤꯁꯛ ꯑꯗꯨꯅꯤ꯫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ꯃꯍꯥꯛ ꯅꯤꯡꯊꯧꯅꯥ ꯀꯌꯥ ꯌꯥꯝꯅꯥ ꯁꯦꯜ ꯊꯥꯗꯈꯤꯕꯒꯦ??</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ꯗꯤꯅꯥꯔꯤ ꯂꯤꯁꯤꯡ ꯑꯃꯥ꯫</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ꯗꯥꯅꯥꯔꯤ ꯂꯤꯁꯤꯡ ꯑꯅꯤ꯫</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ꯇꯦꯂꯦꯟꯇ ꯂꯤꯁꯤꯡ ꯑꯃꯥ꯫</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ꯇꯦꯂꯦꯟꯇ ꯂꯤꯁꯤꯡ ꯇꯔꯥ꯫</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꯴ </a:t>
            </a:r>
            <a:r xmlns:a="http://schemas.openxmlformats.org/drawingml/2006/main">
              <a:rPr altLang="ko-KR" lang="mni-Mtei" sz="2800">
                <a:solidFill>
                  <a:srgbClr val="ff0000"/>
                </a:solidFill>
              </a:rPr>
              <a:t>ꯇꯦꯂꯦꯟꯇ ꯂꯤꯁꯤꯡ ꯇꯔꯥ꯫</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mni-Mtei" sz="4000"/>
              <a:t>ꯃꯔꯃꯗꯤ ꯑꯩꯒꯤ ꯃꯆꯥꯅꯨꯄꯥ ꯑꯁꯤ ꯁꯤꯔꯒꯥ ꯍꯤꯡꯂꯤ; ꯃꯍꯥꯛ ꯃꯥꯡꯈꯤ ꯑꯃꯁꯨꯡ ꯐꯪꯂꯦ꯫’ ꯃꯔꯝ ꯑꯗꯨꯅꯥ ꯃꯈꯣꯌꯅꯥ ꯅꯨꯡꯉꯥꯏꯕꯥ ꯐꯣꯡꯗꯣꯀꯄꯥ ꯍꯧꯔꯀꯈꯤ꯫</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ꯂꯨꯛ꯫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꯱꯵:꯲꯴ꯗꯥ ꯐꯣꯉꯈ꯭ꯔꯦ꯫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‘ꯑꯩꯅꯥ ꯅꯉꯕꯨ ꯅꯨꯡꯁꯤꯖꯕꯒꯨꯝ ꯅꯉꯅꯥ ꯅꯉꯒꯤ ꯆꯥꯀꯆꯥ-ꯌꯨꯊꯛ ꯊꯧꯖꯥꯜ ꯄꯤꯕꯤꯒꯗꯧꯔꯤꯕꯔꯥ?’</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꯱꯸ ꯑꯃꯁꯨꯡ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꯳꯳</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꯸꯲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ꯗꯦꯕꯤꯗꯀꯤ ꯃꯆꯥꯅꯨꯄꯥꯗꯥ ꯍꯣꯁꯥꯅꯥ!</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ꯃꯍꯥꯛꯀꯤ ꯃꯃꯥꯡꯗꯥ ꯆꯠꯈꯤꯕꯥ ꯃꯤꯌꯥꯝ ꯑꯃꯁꯨꯡ ꯃꯇꯨꯡꯗꯥ ꯂꯥꯀꯈꯤꯕꯁꯤꯡꯅꯥ ꯂꯥꯎꯊꯣꯛꯂꯝꯃꯤ, “ꯗꯦꯕꯤꯗꯀꯤ ꯃꯆꯥꯅꯨꯄꯥꯗꯥ ꯍꯣꯁꯥꯅꯥ!” "ꯄ꯭ꯔꯚꯨꯒꯤ ꯃꯤꯡꯗꯥ ꯂꯥꯀꯄꯥ ꯃꯤ ꯑꯗꯨ ꯊꯧꯖꯥꯜ ꯐꯪꯖꯔꯦ!" "ꯍꯣꯁꯥꯟꯅꯥ ꯈ꯭ꯕꯥꯏꯗꯒꯤ ꯋꯥꯡꯕꯥ ꯃꯐꯃꯗꯥ!"</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꯲꯱:꯹ꯗꯥ ꯌꯥꯑꯣꯔꯤ꯫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mni-Mtei" altLang="ko-KR" sz="2600">
                <a:solidFill>
                  <a:schemeClr val="tx1">
                    <a:lumMod val="65000"/>
                    <a:lumOff val="35000"/>
                  </a:schemeClr>
                </a:solidFill>
              </a:rPr>
              <a:t>ꯌꯤꯁꯨꯅꯥ ꯖꯦꯔꯨꯁꯥꯂꯦꯃꯗꯥ ꯂꯥꯀꯄꯥ ꯃꯇꯃꯗꯥ, ꯃꯍꯥꯛꯅꯥ ꯁꯤꯁ꯭ꯌ ꯑꯅꯤ ꯊꯥꯗꯨꯅꯥ ꯍꯥꯌꯔꯝꯃꯤ, “ꯈꯨꯉ꯭ꯒꯪ ꯑꯗꯨꯗꯥ ꯆꯠꯂꯨ, ꯃꯍꯥꯛꯀꯤ ꯃꯅꯥꯛꯇꯥ ꯂꯧꯕꯨꯛ ꯑꯃꯒꯥ ꯂꯣꯌꯅꯅꯥ ꯂꯧꯕꯨꯛ ꯑꯃꯥ ꯎꯒꯅꯤ꯫ ꯃꯈꯣꯌꯁꯤꯡꯗꯨ ꯂꯧꯊꯣꯛꯇꯨꯅꯥ ꯑꯩꯉꯣꯟꯗꯥ ꯄꯨꯔꯀꯎ꯫”</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ꯁꯤꯁ꯭ꯌ ꯑꯅꯤꯅꯥ ꯈꯨꯉ꯭ꯒꯪ ꯑꯗꯨꯗꯥ ꯆꯠꯇꯨꯅꯥ ꯌꯤꯁꯨꯅꯥ ꯇꯥꯀꯄꯤꯔꯝꯕꯥ ꯑꯗꯨꯒꯨꯝꯅꯥ ꯇꯧꯈꯤ꯫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ꯃꯈꯣꯌꯅꯥ ꯂꯧꯕꯨꯛ ꯑꯗꯨ ꯐꯪꯈꯤ꯫ “ꯏꯕꯨꯡꯉꯣꯅꯥ ꯃꯈꯣꯌꯕꯨ ꯃꯊꯧ ꯇꯥꯏ꯫” ꯑꯗꯨꯗꯒꯤ ꯃꯄꯨ ꯑꯗꯨꯅꯥ ꯃꯈꯣꯌꯕꯨ ꯈꯨꯗꯛꯇꯥ ꯊꯥꯔꯀꯈꯤ꯫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 ꯑꯉꯥꯡ ꯂꯧꯕꯨꯛꯇꯥ ꯐꯃꯗꯨꯅꯥ ꯖꯦꯔꯨꯁꯥꯂꯦꯃꯗꯥ ꯆꯉꯈꯤ꯫ ꯃꯍꯥꯛꯀꯤ ꯃꯥꯡꯗꯥ ꯆꯠꯇꯨꯅꯥ ꯂꯥꯎꯊꯣꯛꯂꯝꯕꯥ ꯃꯤꯌꯥꯝ ꯑꯗꯨꯅꯥ, “ꯗꯦꯕꯤꯗꯀꯤ ꯃꯆꯥꯅꯨꯄꯥꯗꯥ ꯍꯣꯁꯥꯅꯥ!”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ꯌꯤꯁꯨꯅꯥ ꯑꯉꯥꯡ ꯂꯝ ꯑꯃꯥ ꯆꯦꯜꯂꯝꯕꯥ ꯑꯃꯁꯨꯡ ꯃꯤꯁꯤꯡꯅꯥ ꯃꯍꯥꯀꯄꯨ ꯇꯔꯥꯝꯅꯥ ꯑꯣꯀꯄꯤꯔꯝꯕꯥ ꯑꯗꯨ ꯕꯥꯏꯕꯂꯗꯥ ꯌꯥꯑꯣꯔꯤꯕꯥ ꯋꯥꯄꯥꯎ ꯁꯟꯗꯣꯀꯄꯒꯤ ꯃꯇꯨꯡ ꯏꯟꯅꯥ ꯇꯧꯈꯤꯕꯅꯤ꯫ ꯑꯗꯨꯕꯨ ꯃꯁꯤꯒꯤ ꯃꯇꯥꯡꯗꯥ ꯀꯅꯥꯅꯁꯨ ꯈꯉꯂꯃꯗꯦ꯫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chemeClr val="tx1">
                    <a:lumMod val="65000"/>
                    <a:lumOff val="35000"/>
                  </a:schemeClr>
                </a:solidFill>
              </a:rPr>
              <a:t>"ꯌꯤꯁꯨꯅꯥ ꯂꯧꯕꯨꯛꯇꯥ ꯆꯦꯅꯁꯤꯜꯂꯀꯏ, ꯑꯗꯨꯒꯥ ꯃꯤꯁꯤꯡꯅꯥ ꯂꯥꯎꯊꯣꯛꯂꯝꯃꯤ;</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‘ꯗꯦꯕꯤꯗꯀꯤ ꯃꯆꯥꯅꯨꯄꯥꯗꯥ ꯍꯣꯁꯥꯅꯥ!’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ꯃꯈꯣꯌ ꯄꯨꯝꯅꯃꯛ ꯕꯥꯏꯕꯂꯗꯥ ꯋꯥꯁꯀꯄꯤꯔꯝꯃꯤ꯫</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ꯌꯤꯁꯨꯅꯥ ꯌꯥꯕꯤꯗꯨꯅꯥ ꯍꯤꯡꯈꯤ,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ꯕꯥꯏꯕꯂꯗꯥ ꯏꯔꯝꯕꯥ ꯑꯗꯨꯒꯨꯝꯅꯥ꯫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ꯌꯤꯁꯨꯒꯤ ꯃꯇꯨꯡ ꯏꯟꯅꯔꯤꯕꯥ ꯑꯩꯈꯣꯌꯁꯨ ꯉꯥꯀꯄꯤꯕꯥ ꯇꯥꯏ꯫</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ꯏꯁ꯭ꯕꯔꯒꯤ ꯋꯥꯍꯩ ꯃꯄꯨꯡ ꯐꯥꯅꯥ꯫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rgbClr val="ff0000"/>
                </a:solidFill>
              </a:rPr>
              <a:t>ꯌꯤꯁꯨ ꯀꯅꯥꯅꯣ?</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 ꯑꯁꯤ..</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 ꯑꯁꯤ ꯊꯥꯒꯠꯄꯥ ꯑꯃꯁꯨꯡ ꯃꯁꯛ ꯊꯣꯀꯄꯥ ꯑꯩꯈꯣꯌꯒꯤ ꯅꯤꯡꯊꯧꯅꯤ꯫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mni-Mtei">
                <a:solidFill>
                  <a:schemeClr val="tx1">
                    <a:lumMod val="50000"/>
                    <a:lumOff val="50000"/>
                  </a:schemeClr>
                </a:solidFill>
              </a:rPr>
              <a:t>ꯅꯪ ꯷꯳ ꯏꯁ꯭ꯕꯔꯒꯤ ꯋꯥꯍꯩ꯫</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400"/>
              <a:t>ꯌꯤꯁꯨꯅꯥ ꯂꯥꯖꯥꯔꯕꯨ ꯁꯤꯔꯕꯥ ꯃꯇꯨꯡꯗꯥ ꯍꯤꯡꯒꯠꯍꯅꯈꯤ꯫</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ꯌꯤꯁꯨꯅꯥ ꯌꯦꯔꯨꯁꯥꯂꯦꯃꯗꯥ ꯀꯔꯤ ꯊꯧꯅꯥ ꯍꯥꯞꯄꯤꯈꯤꯕꯒꯦ?</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1 </a:t>
            </a:r>
            <a:r xmlns:a="http://schemas.openxmlformats.org/drawingml/2006/main">
              <a:rPr altLang="ko-KR" lang="mni-Mtei" sz="2800">
                <a:solidFill>
                  <a:schemeClr val="tx1">
                    <a:lumMod val="65000"/>
                    <a:lumOff val="35000"/>
                  </a:schemeClr>
                </a:solidFill>
              </a:rPr>
              <a:t>ꯂꯧꯕꯨꯛ ꯑꯃꯒꯤ ꯃꯆꯥꯅꯨꯄꯥ ꯑꯃꯥ꯫</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ꯑꯉꯥꯡ ꯍꯨꯏ ꯑꯃꯥ꯫</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ꯑꯉꯥꯡ ꯏꯂꯤꯐꯦꯟꯇ ꯑꯃꯥ꯫</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ꯑꯉꯥꯡ ꯎꯃꯪ ꯑꯃꯥ꯫</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1 </a:t>
            </a:r>
            <a:r xmlns:a="http://schemas.openxmlformats.org/drawingml/2006/main">
              <a:rPr altLang="ko-KR" lang="mni-Mtei" sz="2800">
                <a:solidFill>
                  <a:srgbClr val="ff0000"/>
                </a:solidFill>
              </a:rPr>
              <a:t>ꯂꯧꯕꯨꯛ ꯑꯃꯒꯤ ꯃꯆꯥꯅꯨꯄꯥ ꯑꯃꯥ꯫</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ꯃꯍꯥꯛꯀꯤ ꯃꯃꯥꯡꯗꯥ ꯆꯠꯈꯤꯕꯥ ꯃꯤꯌꯥꯝ ꯑꯃꯁꯨꯡ ꯃꯇꯨꯡꯗꯥ ꯂꯥꯀꯈꯤꯕꯁꯤꯡꯅꯥ ꯂꯥꯎꯊꯣꯛꯂꯝꯃꯤ, “ꯗꯦꯕꯤꯗꯀꯤ ꯃꯆꯥꯅꯨꯄꯥꯗꯥ ꯍꯣꯁꯥꯅꯥ!” "ꯄ꯭ꯔꯚꯨꯒꯤ ꯃꯤꯡꯗꯥ ꯂꯥꯀꯄꯥ ꯃꯤ ꯑꯗꯨ ꯊꯧꯖꯥꯜ ꯐꯪꯖꯔꯦ!" "ꯍꯣꯁꯥꯟꯅꯥ ꯈ꯭ꯕꯥꯏꯗꯒꯤ ꯋꯥꯡꯕꯥ ꯃꯐꯃꯗꯥ!"</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꯲꯱:꯹ꯗꯥ ꯌꯥꯑꯣꯔꯤ꯫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꯸꯳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ꯑꯩꯒꯤ ꯌꯨꯝ ꯑꯁꯤ ꯄ꯭ꯔꯥꯔꯊꯅꯥꯒꯤ ꯌꯨꯝ ꯑꯃꯅꯤ꯫</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ꯃꯍꯥꯛꯅꯥ ꯃꯈꯣꯌꯗꯥ ꯍꯥꯌꯈꯤ, “ꯑꯩꯒꯤ ꯌꯨꯝ ꯑꯁꯤ ꯄ꯭ꯔꯥꯔꯊꯅꯥꯒꯤ ꯌꯨꯝ ꯍꯥꯌꯅꯥ ꯀꯧꯒꯅꯤ, ꯑꯗꯨꯕꯨ ꯅꯈꯣꯌꯅꯥ ꯃꯁꯤꯕꯨ ‘ꯂꯧꯎ-ꯁꯤꯡꯎꯒꯤ ꯌꯨꯝ’ ꯑꯣꯏꯍꯜꯂꯤ꯫”</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꯲꯱:꯱꯳ꯗꯥ ꯐꯣꯉꯈ꯭ꯔꯦ꯫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ꯌꯤꯁꯨꯅꯥ ꯖꯦꯔꯨꯁꯥꯂꯦꯃꯒꯤ ꯂꯥꯏꯁꯉꯗꯥ ꯆꯉꯈꯤ꯫ ꯂꯥꯏꯁꯉꯒꯤ ꯃꯅꯨꯡꯗꯥ ꯂꯂꯣꯅꯕꯥ ꯑꯃꯁꯨꯡ ꯁꯦꯜ ꯊꯨꯃꯒꯤ ꯃꯤꯑꯣꯏ ꯀꯌꯥ ꯂꯩꯔꯝꯃꯤ꯫</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mni-Mtei" altLang="ko-KR" sz="3000">
                <a:solidFill>
                  <a:schemeClr val="tx1">
                    <a:lumMod val="65000"/>
                    <a:lumOff val="35000"/>
                  </a:schemeClr>
                </a:solidFill>
              </a:rPr>
              <a:t>ꯌꯤꯁꯨꯅꯥ ꯁꯦꯜ ꯊꯥꯗꯕꯁꯤꯡꯒꯤ ꯇꯦꯕꯂꯁꯤꯡ ꯑꯃꯁꯨꯡ ꯂꯧꯕꯨꯛ ꯌꯣꯜꯂꯤꯕꯁꯤꯡꯒꯤ ꯕꯦꯟꯆꯁꯤꯡ ꯊꯨꯒꯥꯏꯈꯤ꯫ ꯃꯐꯝ ꯑꯗꯨꯗꯥ ꯌꯣꯅꯕꯥ ꯑꯃꯁꯨꯡ ꯌꯣꯜꯂꯤꯕꯥ ꯄꯨꯝꯅꯃꯀꯄꯨ ꯃꯍꯥꯛꯅꯥ ꯒꯥꯔꯤ ꯊꯧꯈꯤ꯫</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ꯌꯤꯁꯨꯅꯥ ꯑꯁꯥꯑꯣꯕꯥ ꯄꯣꯀꯍꯟꯗꯨꯅꯥ ꯍꯥꯌꯔꯝꯃꯤ, “ꯑꯩꯒꯤ ꯌꯨꯝ ꯑꯁꯤ ꯄ꯭ꯔꯥꯔꯊꯅꯥꯒꯤ ꯌꯨꯝ ꯍꯥꯌꯅꯥ ꯀꯧꯒꯅꯤ, ꯑꯗꯨꯕꯨ ꯅꯈꯣꯌꯅꯥ ꯃꯁꯤꯕꯨ ꯂꯧꯃꯤꯁꯤꯡꯒꯤ ꯂꯝ ꯑꯃꯥ ꯑꯣꯏꯍꯜꯂꯤ꯫”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ꯌꯤꯁꯨꯅꯥ ꯂꯂꯣꯅꯕꯁꯤꯡꯕꯨ ꯂꯥꯏꯁꯉꯗꯒꯤ ꯇꯥꯟꯊꯣꯀꯈꯤ ꯑꯃꯁꯨꯡ ꯂꯥꯏꯁꯉꯗꯥ ꯂꯩꯕꯥ ꯑꯅꯥꯕꯁꯤꯡ ꯐꯍꯅꯈꯤ꯫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600">
                <a:solidFill>
                  <a:schemeClr val="tx1">
                    <a:lumMod val="65000"/>
                    <a:lumOff val="35000"/>
                  </a:schemeClr>
                </a:solidFill>
              </a:rPr>
              <a:t>ꯂꯥꯏꯁꯉ, ꯁꯤꯡꯂꯨꯞ ꯑꯁꯤ ꯏꯁ꯭ꯕꯔꯕꯨ ꯈꯨꯔꯨꯃꯖꯕꯥ ꯑꯃꯁꯨꯡ ꯊꯧꯒꯜ ꯇꯧꯕꯥ ꯃꯐꯃꯅꯤ꯫</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i-Mtei" sz="3600">
                <a:solidFill>
                  <a:schemeClr val="tx1">
                    <a:lumMod val="65000"/>
                    <a:lumOff val="35000"/>
                  </a:schemeClr>
                </a:solidFill>
              </a:rPr>
              <a:t>ꯌꯤꯁꯨꯅꯥ ꯃꯁꯤꯕꯨ ꯂꯂꯣꯟ-ꯏꯇꯤꯛꯀꯤ ꯃꯐꯝ ꯑꯃꯥ ꯑꯣꯏꯅꯥ ꯑꯣꯟꯊꯣꯀꯈꯤꯕꯥ ꯃꯤꯁꯤꯡ ꯑꯗꯨꯗꯥ ꯌꯥꯝꯅꯥ ꯅꯨꯡꯉꯥꯏꯇꯕꯥ ꯐꯥꯑꯣꯈꯤ꯫</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i-Mtei" sz="3600">
                <a:solidFill>
                  <a:schemeClr val="tx1">
                    <a:lumMod val="65000"/>
                    <a:lumOff val="35000"/>
                  </a:schemeClr>
                </a:solidFill>
              </a:rPr>
              <a:t>ꯑꯗꯣꯝ ꯀꯔꯤꯒꯤꯗꯃꯛ ꯁꯤꯡꯂꯨꯄꯇꯥ ꯂꯥꯀꯏ?</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i-Mtei" sz="3600">
                <a:solidFill>
                  <a:schemeClr val="tx1">
                    <a:lumMod val="65000"/>
                    <a:lumOff val="35000"/>
                  </a:schemeClr>
                </a:solidFill>
              </a:rPr>
              <a:t>ꯁꯤꯡꯂꯨꯄꯇꯥ ꯅꯍꯥꯛꯅꯥ ꯏꯄꯨꯔꯣꯌꯕꯨ ꯈꯨꯔꯨꯃꯖꯕꯥ ꯑꯃꯁꯨꯡ ꯊꯧꯒꯜ ꯇꯧꯗꯨꯅꯥ ꯎꯅꯒꯗꯕꯅꯤ꯫</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rgbClr val="ff0000"/>
                </a:solidFill>
              </a:rPr>
              <a:t>ꯌꯤꯁꯨ ꯀꯅꯥꯅꯣ?</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 ꯑꯁꯤ..</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 ꯁꯤꯡꯂꯨꯄꯀꯤ ꯃꯄꯨꯅꯤ꯫ ꯌꯤꯁꯨꯅꯥ ꯑꯩꯈꯣꯌꯒꯤ ꯂꯥꯏꯅꯤꯡ-ꯂꯥꯏꯁꯣꯜ ꯑꯃꯁꯨꯡ ꯊꯧꯒꯜ ꯁꯤꯡꯂꯨꯄꯇꯒꯤ ꯂꯧꯕꯥ ꯃꯤꯁꯛ ꯑꯗꯨꯅꯤ꯫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ꯌꯤꯁꯨꯅꯥ ꯃꯍꯥꯀꯄꯨ ꯍꯥꯌꯔꯝꯃꯤ, "ꯑꯩꯗꯤ ꯍꯤꯡꯒꯠꯂꯀꯄꯥ ꯑꯃꯁꯨꯡ ꯄꯨꯟꯁꯤꯅꯤ꯫ ꯑꯩꯕꯨ ꯊꯥꯖꯕꯥ ꯃꯤ ꯑꯗꯨꯅꯥ ꯁꯤꯔꯕꯁꯨ ꯍꯤꯡꯒꯅꯤ;</a:t>
            </a:r>
            <a:endParaRPr xmlns:a="http://schemas.openxmlformats.org/drawingml/2006/main" altLang="ko-KR" lang="en-US" sz="3600"/>
          </a:p>
          <a:p>
            <a:pPr xmlns:a="http://schemas.openxmlformats.org/drawingml/2006/main" lvl="0">
              <a:defRPr/>
            </a:pPr>
            <a:r xmlns:a="http://schemas.openxmlformats.org/drawingml/2006/main">
              <a:rPr altLang="ko-KR" lang="mni-Mtei" sz="3600"/>
              <a:t>ꯑꯗꯨꯒꯥ ꯍꯤꯡꯂꯤꯕꯥ ꯑꯃꯁꯨꯡ ꯑꯩꯕꯨ ꯊꯥꯖꯕꯥ ꯃꯤꯑꯣꯏ ꯑꯗꯨ ꯀꯩꯗꯧꯉꯩꯗꯁꯨ ꯁꯤꯔꯣꯏ꯫ ꯃꯁꯤ ꯅꯉꯅꯥ ꯊꯥꯖꯕ꯭ꯔꯥ?"</a:t>
            </a:r>
            <a:endParaRPr xmlns:a="http://schemas.openxmlformats.org/drawingml/2006/main" altLang="ko-KR" lang="en-US" sz="3600"/>
          </a:p>
          <a:p>
            <a:pPr xmlns:a="http://schemas.openxmlformats.org/drawingml/2006/main" lvl="0">
              <a:defRPr/>
            </a:pPr>
            <a:r xmlns:a="http://schemas.openxmlformats.org/drawingml/2006/main">
              <a:rPr altLang="ko-KR" lang="mni-Mtei"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ꯌꯣꯍꯥꯟ꯫</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꯱꯱: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꯲꯵-꯲꯶ ꯐꯥꯑꯣꯕꯥ ꯌꯥꯑꯣꯔꯤ꯫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ꯌꯤꯁꯨꯅꯥ ꯂꯥꯏꯁꯉꯗꯒꯤ ꯀꯅꯥꯕꯨ ꯊꯥꯗꯣꯀꯈꯤꯕꯒꯦ?</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ꯖꯨꯗꯤꯁꯤꯌꯔꯤꯁꯤꯡ꯫</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ꯖꯦꯅꯔꯦꯜ ꯑꯣꯏꯕꯥ꯫</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ꯄꯨꯔꯣꯍꯤꯠ ꯑꯣꯏꯕꯥ꯫</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ꯂꯂꯣꯅꯕꯁꯤꯡ꯫</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꯴ </a:t>
            </a:r>
            <a:r xmlns:a="http://schemas.openxmlformats.org/drawingml/2006/main">
              <a:rPr altLang="ko-KR" lang="mni-Mtei" sz="2800">
                <a:solidFill>
                  <a:srgbClr val="ff0000"/>
                </a:solidFill>
              </a:rPr>
              <a:t>ꯂꯂꯣꯅꯕꯁꯤꯡ꯫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ꯃꯍꯥꯛꯅꯥ ꯃꯈꯣꯌꯗꯥ ꯍꯥꯌꯈꯤ, “ꯑꯩꯒꯤ ꯌꯨꯝ ꯑꯁꯤ ꯄ꯭ꯔꯥꯔꯊꯅꯥꯒꯤ ꯌꯨꯝ ꯍꯥꯌꯅꯥ ꯀꯧꯒꯅꯤ, ꯑꯗꯨꯕꯨ ꯅꯈꯣꯌꯅꯥ ꯃꯁꯤꯕꯨ ‘ꯂꯧꯎ-ꯁꯤꯡꯎꯒꯤ ꯌꯨꯝ’ ꯑꯣꯏꯍꯜꯂꯤ꯫”</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꯲꯱:꯱꯳ꯗꯥ ꯐꯣꯉꯈ꯭ꯔꯦ꯫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꯸꯴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ꯌꯤꯁꯨꯅꯥ ꯃꯍꯥꯛꯀꯤ ꯁꯤꯁ꯭ꯌꯁꯤꯡꯒꯤ ꯈꯣꯉ ꯍꯥꯃꯗꯣꯀꯈꯤ꯫</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ꯍꯧꯖꯤꯛ ꯑꯩꯍꯥꯛ ꯅꯈꯣꯌꯒꯤ ꯏꯕꯨꯡꯉꯣ ꯑꯃꯁꯨꯡ ꯑꯣꯖꯥꯅꯥ ꯅꯈꯣꯌꯒꯤ ꯈꯣꯡ ꯍꯥꯝꯂꯕꯅꯤꯅꯥ ꯅꯈꯣꯌꯁꯨ ꯑꯃꯅꯥ ꯑꯃꯒꯤ ꯈꯣꯡ ꯍꯥꯃꯒꯗꯕꯅꯤ꯫</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ꯌꯣꯍꯥꯟ꯫</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꯱꯳:꯱꯴ꯗꯥ ꯐꯣꯉꯈ꯭ꯔꯦ꯫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ꯌꯤꯁꯨꯅꯥ ꯃꯍꯥꯛꯀꯤ ꯁꯤꯁ꯭ꯌꯁꯤꯡꯒꯥ ꯂꯣꯌꯅꯅꯥ ꯑꯔꯣꯏꯕꯥ ꯆꯥꯀꯆꯥ-ꯌꯨꯊꯛ ꯄꯥꯡꯊꯣꯀꯈꯤ꯫ ꯌꯤꯁꯨꯅꯥ ꯃꯁꯤ ꯃꯍꯥꯛꯀꯤ ꯁꯤꯁ꯭ꯌꯁꯤꯡꯒꯥ ꯂꯣꯌꯅꯅꯥ ꯃꯍꯥꯛꯀꯤ ꯑꯔꯣꯏꯕꯥ ꯆꯥꯀꯁꯉꯅꯤ ꯍꯥꯌꯕꯥ ꯈꯉꯂꯝꯃꯤ꯫</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mni-Mtei" altLang="ko-KR" sz="3000">
                <a:solidFill>
                  <a:schemeClr val="tx1">
                    <a:lumMod val="65000"/>
                    <a:lumOff val="35000"/>
                  </a:schemeClr>
                </a:solidFill>
              </a:rPr>
              <a:t>ꯌꯤꯁꯨꯅꯥ ꯈꯉꯍꯧꯗꯅꯥ ꯏꯁꯤꯡ ꯇꯨꯡꯁꯤꯅꯈꯤ, ꯑꯗꯨꯒꯥ ꯃꯍꯥꯛꯀꯤ ꯁꯤꯁ꯭ꯌꯁꯤꯡꯒꯤ ꯈꯣꯉꯎꯞ ꯑꯗꯨ ꯑꯃꯨꯛ ꯍꯟꯅꯥ ꯁꯦꯡꯗꯣꯀꯄꯥ ꯍꯧꯈꯤ꯫</a:t>
            </a:r>
            <a:r xmlns:a="http://schemas.openxmlformats.org/drawingml/2006/main">
              <a:rPr lang="mni-Mtei"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ꯄꯤꯇꯔꯒꯤ ꯇꯥꯡꯀꯛ ꯌꯧꯔꯀꯄꯥ ꯃꯇꯃꯗꯥ ꯄꯤꯇꯔꯅꯥ ꯍꯥꯌꯔꯝꯃꯤ, "ꯀꯔꯤꯒꯤ ꯏꯕꯨꯡꯉꯣꯅꯥ ꯑꯩꯈꯣꯌꯒꯤ ꯈꯣꯉ ꯍꯥꯝꯕꯤꯔꯤꯕꯅꯣ? ꯑꯩꯅꯥ ꯁꯦꯡꯗꯣꯛꯂꯣꯏꯗꯧꯔꯤꯕꯅꯣ!"</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ꯌꯤꯁꯨꯅꯥ ꯄꯥꯎꯈꯨꯝ ꯄꯤꯈꯤ꯫ "ꯑꯩꯅꯥ ꯅꯉꯒꯤ ꯈꯣꯉ ꯍꯥꯃꯗ꯭ꯔꯕꯗꯤ ꯅꯉ ꯑꯃꯁꯨꯡ ꯑꯩꯒꯤ ꯃꯔꯤ ꯂꯩꯅꯗꯦ꯫ ꯅꯉꯅꯥ ꯍꯧꯖꯤꯛ ꯐꯖꯅꯥ ꯈꯉꯂꯃꯗꯕꯥ ꯌꯥꯏ, ꯑꯗꯨꯕꯨ ꯅꯨꯃꯤꯠ ꯑꯃꯗꯥ ꯅꯉꯅꯥ ꯂꯧꯁꯤꯅꯒꯅꯤ꯫"</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"ꯑꯩꯍꯥꯛꯅꯥ ꯅꯈꯣꯌꯒꯤ ꯈꯣꯡ ꯍꯥꯃꯗꯣꯀꯈꯤ ꯈꯨꯗꯝ ꯑꯃꯥ ꯄꯤꯅꯕꯥ꯫ ꯍꯧꯖꯤꯛꯇꯒꯤꯗꯤ ꯑꯃꯅꯥ ꯑꯃꯒꯤ ꯈꯣꯡ ꯍꯥꯝꯃꯨ ꯑꯃꯁꯨꯡ ꯑꯃꯅꯥ ꯑꯃꯒꯤ ꯁꯦꯕꯥ ꯇꯧꯔꯤꯕꯥ ꯃꯤꯑꯣꯏꯁꯤꯡ ꯑꯣꯏꯌꯨ꯫"</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600">
                <a:solidFill>
                  <a:schemeClr val="tx1">
                    <a:lumMod val="65000"/>
                    <a:lumOff val="35000"/>
                  </a:schemeClr>
                </a:solidFill>
              </a:rPr>
              <a:t>ꯃꯥꯂꯦꯃꯁꯤꯗꯥ ꯃꯤꯁꯤꯡꯅꯥ ꯑꯋꯥꯡꯕꯥ ꯃꯤꯁꯤꯡꯒꯤ ꯁꯦꯕꯥ ꯇꯧꯏ, ꯑꯗꯨꯕꯨ ꯃꯁꯤꯒꯤ ꯑꯣꯟꯅ-ꯇꯩꯅꯕꯗꯥ ꯌꯤꯁꯨꯅꯥ ꯃꯍꯥꯛꯀꯤ ꯁꯤꯁ꯭ꯌꯁꯤꯡꯒꯤ ꯈꯣꯉ ꯍꯥꯃꯗꯣꯀꯈꯤ ꯑꯃꯁꯨꯡ ꯊꯥꯗꯣꯀꯈꯤ꯫</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i-Mtei" sz="3600">
                <a:solidFill>
                  <a:schemeClr val="tx1">
                    <a:lumMod val="65000"/>
                    <a:lumOff val="35000"/>
                  </a:schemeClr>
                </a:solidFill>
              </a:rPr>
              <a:t>ꯑꯩꯈꯣꯌꯒꯤꯗꯃꯛ ꯃꯍꯥꯛꯀꯤ ꯄꯨꯟꯁꯤ꯫</a:t>
            </a:r>
            <a:r xmlns:a="http://schemas.openxmlformats.org/drawingml/2006/main">
              <a:rPr altLang="en-US" lang="mni-Mtei" sz="3600">
                <a:solidFill>
                  <a:schemeClr val="tx1">
                    <a:lumMod val="65000"/>
                    <a:lumOff val="35000"/>
                  </a:schemeClr>
                </a:solidFill>
              </a:rPr>
              <a:t> </a:t>
            </a:r>
            <a:r xmlns:a="http://schemas.openxmlformats.org/drawingml/2006/main">
              <a:rPr altLang="ko-KR" lang="mni-Mtei" sz="3600">
                <a:solidFill>
                  <a:schemeClr val="tx1">
                    <a:lumMod val="65000"/>
                    <a:lumOff val="35000"/>
                  </a:schemeClr>
                </a:solidFill>
              </a:rPr>
              <a:t>ꯀꯔꯤꯒꯨꯝꯕꯥ ꯑꯩꯈꯣꯌꯅꯥ ꯌꯤꯁꯨꯒꯤ ꯁꯤꯁ꯭ꯌ ꯑꯣꯏꯔꯕꯗꯤ, ꯑꯩꯈꯣꯌꯅꯥ ꯑꯋꯥꯡꯕꯥ ꯃꯐꯃꯗꯥ ꯂꯥꯌꯦꯡꯕꯥ ꯄꯥꯃꯗꯕꯗꯒꯤ ꯍꯦꯟꯅꯥ ꯅꯦꯝꯕꯥ ꯃꯐꯃꯗꯥ ꯑꯃꯅꯥ ꯑꯃꯒꯤ ꯁꯦꯕꯥ ꯇꯧꯕꯗꯥ ꯅꯨꯡꯉꯥꯏꯕꯥ ꯐꯥꯑꯣꯒꯗꯕꯅꯤ꯫</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ꯅꯨꯃꯤꯠ ꯑꯃꯗꯥ ꯌꯤꯁꯨꯗꯥ ꯄꯥꯎ ꯑꯃꯥ ꯂꯥꯀꯈꯤ꯫ “ꯂꯥꯖꯥꯔꯁ ꯑꯅꯥꯕꯥ ꯂꯩꯔꯤ꯫ ꯆꯥꯅꯕꯤꯗꯨꯅꯥ ꯊꯨꯅꯥ ꯂꯥꯀꯎ ꯑꯃꯁꯨꯡ ꯃꯍꯥꯀꯄꯨ ꯂꯥꯌꯦꯡꯕꯤꯌꯨ꯫”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t>ꯌꯤꯁꯨ ꯀꯅꯥꯅꯣ?</a:t>
            </a:r>
            <a:r xmlns:a="http://schemas.openxmlformats.org/drawingml/2006/main">
              <a:rPr altLang="en-US" lang="mni-Mte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a:t>
            </a:r>
            <a:r xmlns:a="http://schemas.openxmlformats.org/drawingml/2006/main">
              <a:rPr altLang="en-US" lang="mni-Mtei" sz="3600">
                <a:solidFill>
                  <a:srgbClr val="0070c0"/>
                </a:solidFill>
              </a:rPr>
              <a:t> </a:t>
            </a:r>
            <a:r xmlns:a="http://schemas.openxmlformats.org/drawingml/2006/main">
              <a:rPr altLang="ko-KR" lang="mni-Mtei" sz="3600">
                <a:solidFill>
                  <a:srgbClr val="0070c0"/>
                </a:solidFill>
              </a:rPr>
              <a:t>ꯑꯁꯤ..</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 ꯈ꯭ꯕꯥꯏꯗꯒꯤ ꯋꯥꯡꯕꯥ ꯃꯤꯅꯤ, ꯑꯗꯨꯕꯨ ꯃꯍꯥꯛ ꯈ꯭ꯕꯥꯏꯗꯒꯤ ꯅꯦꯝꯕꯥ ꯃꯐꯃꯗꯥ ꯂꯥꯛꯂꯦ ꯑꯃꯁꯨꯡ ꯑꯩꯈꯣꯌ ꯄꯨꯝꯅꯃꯛꯀꯤ ꯁꯦꯕꯥ ꯇꯧꯕꯥ ꯌꯥꯔꯦ꯫</a:t>
            </a:r>
            <a:r xmlns:a="http://schemas.openxmlformats.org/drawingml/2006/main">
              <a:rPr altLang="en-US" lang="mni-Mte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ꯌꯤꯁꯨꯅꯥ ꯃꯍꯥꯛꯀꯤ ꯈꯣꯉ ꯍꯥꯃꯗꯣꯀꯄꯥ ꯀꯅꯥꯅꯥ ꯌꯥꯍꯅꯈꯤꯗ꯭ꯔꯤꯕꯅꯣ?</a:t>
            </a:r>
            <a:r xmlns:a="http://schemas.openxmlformats.org/drawingml/2006/main">
              <a:rPr altLang="en-US" lang="mni-Mte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ꯌꯣꯍꯥꯟ꯫</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ꯊꯣꯃꯥꯁ ꯍꯥꯌꯅꯥ ꯈꯉꯅꯕꯥ꯫</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ꯄꯤꯇꯔ ꯍꯥꯌꯅꯥ ꯈꯉꯅꯕꯥ꯫</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ꯌꯤꯍꯨꯗꯥ ꯏꯁ꯭ꯀꯔꯤꯌꯠ꯫</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꯳ </a:t>
            </a:r>
            <a:r xmlns:a="http://schemas.openxmlformats.org/drawingml/2006/main">
              <a:rPr altLang="ko-KR" lang="mni-Mtei" sz="2800">
                <a:solidFill>
                  <a:srgbClr val="ff0000"/>
                </a:solidFill>
              </a:rPr>
              <a:t>ꯄꯤꯇꯔ ꯍꯥꯌꯅꯥ ꯈꯉꯅꯕꯥ꯫</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ꯍꯧꯖꯤꯛ ꯑꯩꯍꯥꯛ ꯅꯈꯣꯌꯒꯤ ꯏꯕꯨꯡꯉꯣ ꯑꯃꯁꯨꯡ ꯑꯣꯖꯥꯅꯥ ꯅꯈꯣꯌꯒꯤ ꯈꯣꯡ ꯍꯥꯝꯂꯕꯅꯤꯅꯥ ꯅꯈꯣꯌꯁꯨ ꯑꯃꯅꯥ ꯑꯃꯒꯤ ꯈꯣꯡ ꯍꯥꯃꯒꯗꯕꯅꯤ꯫</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ꯌꯣꯍꯥꯟ꯫</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꯱꯳:꯱꯴ꯗꯥ ꯐꯣꯉꯈ꯭ꯔꯦ꯫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꯸꯵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ꯌꯤꯁꯨꯅꯥ ꯂꯃꯗꯝ ꯑꯗꯨꯗꯥ ꯄ꯭ꯔꯥꯔꯊꯅꯥ ꯇꯧꯕꯥ꯫</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ꯈꯔꯥ ꯍꯦꯟꯅꯥ ꯂꯥꯞꯅꯥ ꯆꯠꯂꯒꯥ ꯃꯥꯂꯦꯃꯗꯥ ꯃꯥꯌꯊꯣꯡꯅꯥ ꯂꯦꯞꯂꯒꯥ ꯍꯥꯌꯖꯈꯤ, "ꯑꯩꯒꯤ ꯏꯄꯥ, ꯀꯔꯤꯒꯨꯝꯕꯥ ꯌꯥꯕꯥ ꯇꯥꯔꯕꯗꯤ, ꯀꯞ ꯑꯁꯤ ꯑꯩꯉꯣꯟꯗꯒꯤ ꯂꯧꯊꯣꯀꯄꯤꯌꯨ꯫ ꯑꯗꯨꯕꯨ ꯑꯩꯅꯥ ꯄꯥꯝꯂꯤꯕꯒꯨꯝꯅꯥ ꯅꯠꯇꯦ, ꯅꯍꯥꯛꯅꯥ ꯄꯥꯝꯂꯤꯕꯒꯨꯝꯅꯥ꯫"</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ꯃꯥꯠꯊꯤ꯫</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꯲꯶:꯳꯹ꯗꯥ ꯐꯣꯉꯈ꯭ꯔꯦ꯫</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ꯅꯨꯃꯤꯗꯥꯡꯋꯥꯏꯔꯝ ꯆꯥꯛ ꯆꯥꯕꯥ ꯂꯣꯏꯔꯕꯥ ꯃꯇꯨꯡꯗꯥ ꯌꯤꯁꯨꯅꯥ ꯃꯍꯥꯛꯀꯤ ꯁꯤꯁ꯭ꯌꯁꯤꯡꯒꯥ ꯂꯣꯌꯅꯅꯥ ꯒꯦꯠꯁꯦꯃꯅꯤ ꯀꯧꯕꯥ ꯃꯐꯝ ꯑꯃꯗꯥ ꯆꯠꯈꯤ꯫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mni-Mtei" altLang="ko-KR" sz="3000">
                <a:solidFill>
                  <a:schemeClr val="tx1">
                    <a:lumMod val="65000"/>
                    <a:lumOff val="35000"/>
                  </a:schemeClr>
                </a:solidFill>
              </a:rPr>
              <a:t>ꯌꯤꯁꯨꯅꯥ ꯁꯤꯁ꯭ꯌꯁꯤꯡꯗꯥ ꯍꯥꯌꯔꯝꯃꯤ, “ꯑꯩꯒꯤ ꯊꯋꯥꯌ ꯑꯁꯤ ꯁꯤꯕꯥ ꯐꯥꯑꯣꯕꯥ ꯑꯋꯥꯕꯥ ꯄꯣꯀꯏ꯫ ꯃꯐꯝ ꯑꯁꯤꯗꯥ ꯂꯩꯌꯨ ꯑꯃꯁꯨꯡ ꯑꯩꯒꯥ ꯂꯣꯌꯅꯅꯥ ꯌꯦꯡꯁꯤꯅꯕꯤꯌꯨ꯫”</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“"ꯑꯩꯒꯤ ꯏꯄꯥ, ꯀꯔꯤꯒꯨꯝꯕꯥ ꯌꯥꯕꯥ ꯇꯥꯔꯕꯗꯤ, ꯀꯞ ꯑꯁꯤ ꯑꯩꯉꯣꯟꯗꯒꯤ ꯂꯧꯊꯣꯀꯄꯤꯌꯨ꯫ ꯑꯗꯨꯕꯨ ꯑꯩꯅꯥ ꯄꯥꯝꯂꯤꯕꯒꯨꯝꯅꯥ ꯅꯠꯇꯦ, ꯅꯍꯥꯛꯅꯥ ꯄꯥꯝꯂꯤꯕꯒꯨꯝꯅꯥ꯫" ꯌꯤꯁꯨꯅꯥ ꯊꯋꯥꯌ ꯌꯥꯑꯣꯅꯥ ꯄ꯭ꯔꯥꯔꯊꯅꯥ ꯇꯧꯈꯤ꯫ ꯑꯗꯨꯕꯨ ꯁꯤꯁ꯭ꯌꯁꯤꯡ ꯑꯗꯨꯗꯤ ꯌꯥꯝꯅꯥ ꯋꯥꯅꯥ ꯇꯨꯝꯂꯃꯈꯤ꯫</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ꯌꯤꯁꯨꯅꯥ ꯃꯍꯥꯛꯀꯤ ꯁꯤꯁ꯭ꯌꯁꯤꯡꯕꯨ ꯋꯥꯈꯜ ꯇꯥꯍꯟꯗꯨꯅꯥ ꯍꯥꯌꯔꯝꯃꯤ, “ꯅꯈꯣꯌꯅꯥ ꯑꯩꯒꯥ ꯂꯣꯌꯅꯅꯥ ꯄꯨꯡ ꯑꯃꯥ ꯂꯦꯞꯄꯥ ꯉꯃꯂꯃꯂꯣꯏꯗ꯭ꯔꯥ? ꯌꯦꯡꯕ. ꯃꯐꯝ ꯑꯁꯤꯗꯥ ꯑꯩꯕꯨ ꯐꯥꯒꯠꯅꯕꯥ ꯑꯩꯒꯤ ꯊꯋꯥꯌ ꯊꯥꯗꯣꯀꯄꯤꯕꯥ ꯂꯥꯛꯂꯤ꯫”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ꯑꯔꯣꯏꯕꯗꯥ ꯌꯤꯁꯨꯅꯥ ꯃꯍꯥꯀꯄꯨ ꯂꯧꯁꯤꯟꯅꯕꯥ ꯂꯥꯀꯈꯤꯕꯥ ꯃꯤꯁꯤꯡꯒꯤ ꯃꯇꯨꯡ ꯏꯟꯅꯥ ꯆꯠꯈꯤ꯫ ꯏꯄꯨꯔꯣꯌꯅꯥ ꯄꯥꯃꯖꯕꯥ ꯃꯇꯨꯡ ꯏꯟꯅꯥ ꯀ꯭ꯔꯣꯁꯇꯥ ꯑꯩꯈꯣꯌꯒꯤ ꯄꯥꯄꯀꯤ ꯃꯃꯜ ꯄꯤꯅꯕꯥ ꯁꯤꯕꯥ ꯍꯥꯌꯕꯁꯤꯅꯤ꯫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ꯑꯗꯨꯕꯨ ꯌꯤꯁꯨ ꯂꯥꯛꯠꯔꯤꯉꯩ ꯃꯃꯥꯡꯗꯥ ꯃꯍꯥꯛ ꯁꯤꯈꯤ꯫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600">
                <a:solidFill>
                  <a:schemeClr val="tx1">
                    <a:lumMod val="65000"/>
                    <a:lumOff val="35000"/>
                  </a:schemeClr>
                </a:solidFill>
              </a:rPr>
              <a:t>ꯌꯤꯁꯨꯅꯥ ꯀ꯭ꯔꯣꯁꯇꯥ ꯄꯥꯡ ꯇꯤꯡꯗꯨꯅꯥ ꯑꯩꯈꯣꯌꯒꯤ ꯄꯥꯄꯀꯤ ꯃꯃꯜ ꯄꯤꯅꯕꯥ ꯁꯤꯕꯥ ꯑꯁꯤ ꯌꯥꯝꯅꯥ ꯅꯨꯡꯉꯥꯏꯇꯕꯥ ꯑꯃꯅꯤ ꯑꯗꯨꯕꯨ ꯃꯍꯥꯛ ꯃꯄꯨꯡ ꯐꯥꯅꯥ ꯉꯥꯀꯄꯤꯕꯥ ꯉꯃꯈꯤ꯫</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i-Mtei" altLang="ko-KR" sz="3600">
                <a:solidFill>
                  <a:schemeClr val="tx1">
                    <a:lumMod val="65000"/>
                    <a:lumOff val="35000"/>
                  </a:schemeClr>
                </a:solidFill>
              </a:rPr>
              <a:t>ꯃꯔꯃꯗꯤ ꯃꯁꯤ ꯏꯁ꯭ꯕꯔꯒꯤ ꯑꯄꯥꯝꯕꯥ ꯑꯣꯏꯔꯝꯃꯤ꯫</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i-Mtei" altLang="ko-KR" sz="3600">
                <a:solidFill>
                  <a:schemeClr val="tx1">
                    <a:lumMod val="65000"/>
                    <a:lumOff val="35000"/>
                  </a:schemeClr>
                </a:solidFill>
              </a:rPr>
              <a:t>ꯑꯩꯈꯣꯌꯅꯥ ꯑꯍꯥꯅꯕꯗꯥ ꯑꯩꯈꯣꯌꯒꯤ ꯄꯨꯟꯁꯤꯗꯥ ꯑꯩꯒꯤ ꯑꯄꯥꯝꯕꯗꯒꯤ ꯍꯦꯟꯅꯥ ꯏꯄꯨꯔꯣꯌꯒꯤ ꯑꯄꯥꯝꯕꯥ ꯃꯄꯨꯡ ꯐꯥꯒꯅꯤ ꯍꯥꯌꯅꯥ ꯑꯥꯁꯥ ꯇꯧꯒꯗꯕꯅꯤ꯫</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t>ꯌꯤꯁꯨ ꯀꯅꯥꯅꯣ?</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a:t>
            </a:r>
            <a:r xmlns:a="http://schemas.openxmlformats.org/drawingml/2006/main">
              <a:rPr lang="mni-Mtei" altLang="en-US" sz="3600">
                <a:solidFill>
                  <a:srgbClr val="0070c0"/>
                </a:solidFill>
              </a:rPr>
              <a:t> </a:t>
            </a:r>
            <a:r xmlns:a="http://schemas.openxmlformats.org/drawingml/2006/main">
              <a:rPr lang="mni-Mtei" altLang="ko-KR" sz="3600">
                <a:solidFill>
                  <a:srgbClr val="0070c0"/>
                </a:solidFill>
              </a:rPr>
              <a:t>ꯑꯁꯤ..</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ꯌꯤꯁꯨꯅꯥ ꯏꯄꯨꯔꯣꯌꯒꯤ ꯑꯄꯥꯝꯕꯥ ꯃꯄꯨꯡ ꯐꯥꯅꯥ ꯉꯥꯀꯄꯤꯕꯥ ꯃꯔꯝꯅꯥ ꯂꯩꯕꯥꯛ ꯑꯁꯤꯗꯥ ꯄꯥꯞ ꯂꯩꯇꯦ꯫</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ꯌꯤꯁꯨꯕꯨ ꯐꯥꯗ꯭ꯔꯤꯉꯩ ꯃꯃꯥꯡꯗꯥ ꯀꯗꯥꯌꯗꯥ ꯄ꯭ꯔꯥꯔꯊꯅꯥ ꯇꯧꯈꯤꯕꯒꯦ?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ꯖꯦꯔꯨꯁꯥꯂꯦꯃꯒꯤ ꯂꯥꯏꯁꯉꯗꯥ꯫</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ꯒꯦꯠꯁꯦꯃꯅꯤ꯫</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ꯃꯥꯔꯀꯀꯤ ꯃꯊꯛ ꯊꯪꯕꯥ ꯔꯨꯝ꯫</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ꯒꯥꯂꯤꯂꯤ ꯂꯦꯛ꯫</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꯲ </a:t>
            </a:r>
            <a:r xmlns:a="http://schemas.openxmlformats.org/drawingml/2006/main">
              <a:rPr lang="mni-Mtei" altLang="ko-KR" sz="2800">
                <a:solidFill>
                  <a:srgbClr val="ff0000"/>
                </a:solidFill>
              </a:rPr>
              <a:t>ꯒꯦꯠꯁꯦꯃꯅꯤ꯫</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ꯈꯔꯥ ꯍꯦꯟꯅꯥ ꯂꯥꯞꯅꯥ ꯆꯠꯂꯒꯥ ꯃꯥꯂꯦꯃꯗꯥ ꯃꯥꯌꯊꯣꯡꯅꯥ ꯂꯦꯞꯂꯒꯥ ꯍꯥꯌꯖꯈꯤ, "ꯑꯩꯒꯤ ꯏꯄꯥ, ꯀꯔꯤꯒꯨꯝꯕꯥ ꯌꯥꯕꯥ ꯇꯥꯔꯕꯗꯤ, ꯀꯞ ꯑꯁꯤ ꯑꯩꯉꯣꯟꯗꯒꯤ ꯂꯧꯊꯣꯀꯄꯤꯌꯨ꯫ ꯑꯗꯨꯕꯨ ꯑꯩꯅꯥ ꯄꯥꯝꯂꯤꯕꯒꯨꯝꯅꯥ ꯅꯠꯇꯦ, ꯅꯍꯥꯛꯅꯥ ꯄꯥꯝꯂꯤꯕꯒꯨꯝꯅꯥ꯫"</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ꯃꯥꯠꯊꯤ꯫</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꯲꯶:꯳꯹ꯗꯥ ꯐꯣꯉꯈ꯭ꯔꯦ꯫</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꯸꯶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ꯌꯤꯁꯨ ꯀ꯭ꯔꯣꯁꯇꯥ ꯁꯤꯈꯤ꯫</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ꯌꯤꯁꯨꯅꯥ ꯑꯀꯅꯕꯥ ꯈꯣꯟꯖꯦꯜ ꯑꯃꯒꯥ ꯂꯣꯌꯅꯅꯥ ꯀꯧꯔꯀꯈꯤ, “ꯏꯄꯥ, ꯑꯩꯅꯥ ꯑꯩꯒꯤ ꯊꯋꯥꯌ ꯑꯗꯨ ꯅꯍꯥꯛꯀꯤ ꯈꯨꯠꯇꯥ ꯊꯃꯖꯔꯤ꯫” ꯍꯥꯌꯔꯀꯄꯥ ꯃꯇꯃꯗꯥ ꯃꯍꯥꯛꯅꯥ ꯑꯔꯣꯏꯕꯥ ꯁ꯭ꯕꯔ ꯍꯣꯅꯈꯤ꯫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ꯂꯨꯛ꯫</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꯲꯳ ꯑꯃꯁꯨꯡ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꯴꯶</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ꯔꯣꯃꯒꯤ ꯂꯥꯟꯃꯤꯁꯤꯡꯅꯥ ꯂꯧꯁꯤꯅꯈꯤꯕꯥ ꯌꯤꯁꯨꯅꯥ ꯃꯍꯥꯛꯀꯤ ꯃꯀꯣꯀꯊꯣꯡꯕꯗꯥ ꯂꯃꯍꯥꯡꯗꯥ ꯈꯣꯉ ꯍꯥꯃꯈꯤ, ꯃꯍꯥꯀꯄꯨ ꯂꯥꯟꯅꯥ ꯂꯃꯖꯤꯡꯈꯤ, ꯀ꯭ꯔꯣꯁꯄꯨ ꯂꯧꯁꯤꯅꯈꯤ ꯑꯃꯁꯨꯡ ꯂꯃꯗꯝ ꯑꯗꯨꯗꯥ ꯁꯤꯕꯥ ꯌꯥꯅꯕꯥ ꯄꯨꯔꯀꯈꯤ꯫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ꯑꯗꯨꯗꯒꯤ, ꯌꯤꯁꯨꯕꯨ ꯀ꯭ꯔꯥꯏꯝ ꯑꯅꯤꯒꯥ ꯂꯣꯌꯅꯅꯥ ꯀ꯭ꯔꯣꯁꯇꯥ ꯄꯥꯡ ꯇꯤꯡꯗꯨꯅꯥ ꯁꯤꯍꯅꯈꯤ꯫ ꯃꯤꯌꯥꯝꯅꯥ ꯌꯦꯡꯗꯨꯅꯥ ꯂꯩꯔꯝꯃꯤ, ꯁꯥꯁꯟ ꯇꯧꯔꯤꯕꯁꯤꯡꯅꯥ ꯃꯍꯥꯀꯄꯨ ꯂꯥꯟꯅꯥ ꯂꯃꯖꯤꯡꯕꯤꯔꯝꯃꯤ꯫</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“ꯏꯄꯥ, ꯃꯈꯣꯌꯕꯨ ꯌꯥꯅꯤꯡꯗꯕꯥ ꯐꯣꯡꯗꯣꯀꯄꯤꯌꯨ, ꯃꯔꯃꯗꯤ ꯃꯈꯣꯌꯅꯥ ꯇꯧꯔꯤꯕꯥ ꯊꯕꯛ ꯑꯗꯨ ꯈꯉꯗꯦ꯫” ꯌꯤꯁꯨꯅꯥ ꯃꯍꯥꯀꯄꯨ ꯍꯥꯠꯈꯤꯕꯁꯤꯡꯒꯤꯗꯃꯛ ꯊꯧꯅꯤꯖꯈꯤ꯫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ꯌꯤꯁꯨꯅꯥ ꯍꯥꯌꯔꯝꯃꯤ, “ꯃꯗꯨ ꯂꯣꯏꯔꯦ!” ꯑꯗꯨꯒꯥ ꯃꯍꯥꯛꯅꯥ ꯃꯀꯣꯛ ꯊꯣꯡꯅꯥ ꯅꯣꯀꯈꯤ ꯑꯃꯁꯨꯡ ꯃꯍꯥꯛꯀꯤ ꯊꯋꯥꯌ ꯊꯥꯗꯣꯀꯈꯤ꯫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mni-Mtei" sz="2800">
                <a:solidFill>
                  <a:schemeClr val="tx1">
                    <a:lumMod val="65000"/>
                    <a:lumOff val="35000"/>
                  </a:schemeClr>
                </a:solidFill>
              </a:rPr>
              <a:t>ꯂꯥꯖꯥꯔꯁꯀꯤ ꯃꯆꯤꯟ-ꯃꯅꯥꯑꯣꯅꯥ ꯇꯨꯡꯗꯥ ꯂꯥꯀꯈꯤꯕꯥ ꯌꯤꯁꯨꯗꯥ ꯍꯥꯌꯔꯝꯃꯤ, “ꯌꯤꯁꯨ, ꯅꯉꯅꯥ ꯃꯐꯃꯁꯤꯗꯥ ꯂꯩꯔꯝꯂꯕꯗꯤ ꯑꯩꯒꯤ ꯏꯆꯥꯅꯨꯄꯤ ꯁꯤꯔꯃꯂꯣꯏ꯫”</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ꯃꯤꯀꯨꯞ ꯑꯗꯨꯗꯥ ꯂꯥꯏꯁꯉꯒꯤ ꯀꯥꯔꯇꯨꯟ ꯑꯗꯨ ꯃꯊꯛꯇꯒꯤ ꯃꯈꯥ ꯐꯥꯑꯣꯕꯥ ꯑꯅꯤ ꯊꯣꯛꯅꯥ ꯈꯥꯌꯗꯣꯀꯈꯤ꯫ ꯄ꯭ꯔ꯭ꯏꯊꯤꯕꯤ ꯑꯁꯤ ꯍꯨꯔꯥꯅꯈꯤ ꯑꯃꯁꯨꯡ ꯁꯤꯂꯁꯤꯡ ꯆꯦꯟꯊꯈꯤ꯫ ꯌꯤꯁꯨꯕꯨ ꯀ꯭ꯔꯣꯁꯇꯥ ꯄꯥꯡ ꯇꯤꯡꯗꯨꯅꯥ ꯂꯩꯔꯝꯕꯥ ꯂꯥꯟꯃꯤꯁꯤꯡꯅꯥ ꯃꯁꯤ ꯎꯕꯗꯥ ꯃꯈꯣꯌꯅꯥ ꯌꯥꯝꯅꯥ ꯉꯀꯈꯤ, ꯑꯃꯁꯨꯡ ꯍꯥꯌꯔꯀꯈꯤ, “ꯇꯁꯦꯡꯅꯃꯛ ꯃꯍꯥꯛ ꯏꯄꯨꯔꯣꯌꯒꯤ ꯃꯆꯥꯅꯤ!”</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600">
                <a:solidFill>
                  <a:schemeClr val="tx1">
                    <a:lumMod val="65000"/>
                    <a:lumOff val="35000"/>
                  </a:schemeClr>
                </a:solidFill>
              </a:rPr>
              <a:t>ꯄꯥꯞ ꯂꯩꯇꯕꯥ ꯌꯤꯁꯨꯅꯥ ꯑꯩꯈꯣꯌꯒꯤ ꯃꯥꯏꯀꯩꯗꯒꯤ ꯑꯋꯥꯕꯥ ꯈꯥꯉꯈꯤ ꯑꯃꯁꯨꯡ ꯁꯤꯈꯤ, ꯑꯃꯁꯨꯡ ꯑꯩꯈꯣꯌꯒꯤ ꯄꯥꯄꯀꯤ ꯃꯃꯜ ꯄꯤꯈꯤ꯫</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i-Mtei" altLang="ko-KR" sz="3600">
                <a:solidFill>
                  <a:schemeClr val="tx1">
                    <a:lumMod val="65000"/>
                    <a:lumOff val="35000"/>
                  </a:schemeClr>
                </a:solidFill>
              </a:rPr>
              <a:t>ꯃꯔꯝ ꯑꯗꯨꯅꯥ ꯑꯩꯈꯣꯌꯅꯥ ꯏꯁꯥꯒꯤ ꯁꯦꯜ ꯄꯤꯕꯒꯤ ꯃꯊꯧ ꯇꯥꯗꯦ꯫</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i-Mtei" altLang="ko-KR" sz="3600">
                <a:solidFill>
                  <a:schemeClr val="tx1">
                    <a:lumMod val="65000"/>
                    <a:lumOff val="35000"/>
                  </a:schemeClr>
                </a:solidFill>
              </a:rPr>
              <a:t>ꯑꯩꯈꯣꯌ ꯌꯤꯁꯨꯒꯤ ꯃꯇꯦꯡꯅꯥ ꯀꯅꯕꯤꯈꯤ꯫</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i-Mtei" altLang="ko-KR" sz="3600">
                <a:solidFill>
                  <a:schemeClr val="tx1">
                    <a:lumMod val="65000"/>
                    <a:lumOff val="35000"/>
                  </a:schemeClr>
                </a:solidFill>
              </a:rPr>
              <a:t>ꯃꯁꯤ ꯑꯩꯈꯣꯌꯅꯥ ꯃꯤꯀꯨꯞ ꯑꯃꯠꯇꯥ ꯀꯥꯑꯣꯔꯣꯏꯗꯕꯅꯤ꯫</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t>ꯌꯤꯁꯨ ꯀꯅꯥꯅꯣ?</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 ꯑꯁꯤ..</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ꯌꯤꯁꯨꯅꯥ ꯑꯩꯈꯣꯌꯒꯤ ꯄꯥꯄꯀꯤꯗꯃꯛ ꯀ꯭ꯔꯣꯁꯇꯥ ꯄꯥꯡ ꯇꯤꯡꯗꯨꯅꯥ ꯁꯤꯗꯨꯅꯥ ꯑꯩꯈꯣꯌꯕꯨ ꯀꯅꯕꯤꯕꯥ ꯉꯥꯀꯄꯤꯕꯥ ꯃꯄꯨꯅꯤ꯫</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 ꯀꯅꯥꯒꯥ ꯂꯣꯌꯅꯅꯥ ꯀ꯭ꯔꯣꯁꯇꯥ ꯄꯥꯡꯊꯣꯀꯈꯤꯕꯒꯦ?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ꯁꯤꯁ꯭ꯌꯁꯤꯡ꯫</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ꯅꯨꯄꯤ꯫</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ꯄꯨꯔꯣꯍꯤꯠꯁꯤꯡ꯫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ꯀ꯭ꯔꯤꯃꯤꯅꯦꯂꯁꯤꯡ꯫</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꯴ </a:t>
            </a:r>
            <a:r xmlns:a="http://schemas.openxmlformats.org/drawingml/2006/main">
              <a:rPr lang="mni-Mtei" altLang="ko-KR" sz="2800">
                <a:solidFill>
                  <a:srgbClr val="ff0000"/>
                </a:solidFill>
              </a:rPr>
              <a:t>ꯀ꯭ꯔꯤꯃꯤꯅꯦꯂꯁꯤꯡ꯫</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ꯌꯤꯁꯨꯅꯥ ꯑꯀꯅꯕꯥ ꯈꯣꯟꯖꯦꯜ ꯑꯃꯒꯥ ꯂꯣꯌꯅꯅꯥ ꯀꯧꯔꯀꯈꯤ, “ꯏꯄꯥ, ꯑꯩꯅꯥ ꯑꯩꯒꯤ ꯊꯋꯥꯌ ꯑꯗꯨ ꯅꯍꯥꯛꯀꯤ ꯈꯨꯠꯇꯥ ꯊꯃꯖꯔꯤ꯫” ꯍꯥꯌꯔꯀꯄꯥ ꯃꯇꯃꯗꯥ ꯃꯍꯥꯛꯅꯥ ꯑꯔꯣꯏꯕꯥ ꯁ꯭ꯕꯔ ꯍꯣꯅꯈꯤ꯫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ꯂꯨꯛ꯫</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꯲꯳ ꯑꯃꯁꯨꯡ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꯴꯶</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꯸꯷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ꯏꯝꯄꯣꯔꯠ ꯇꯧꯔꯕꯥ ꯃꯐꯝ꯫</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ꯃꯁꯤ ꯇꯥꯕꯗꯥ ꯃꯍꯥꯀꯅꯥ ꯂꯥꯀꯇꯨꯅꯥ ꯌꯤꯁꯨꯕꯨ ꯃꯐꯃꯗꯨꯗꯥ ꯂꯦꯞꯂꯤꯕꯥ ꯑꯗꯨ ꯎꯈꯤ, ꯑꯗꯨꯕꯨ ꯌꯤꯁꯨꯅꯤ ꯍꯥꯌꯕꯥ ꯃꯍꯥꯛꯅꯥ ꯈꯉꯂꯃꯗꯦ꯫</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ꯌꯣꯍꯥꯟ꯫</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꯲꯰: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꯱꯴</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ꯃꯦꯔꯤ ꯃꯒꯗꯂꯤꯅꯅꯥ ꯁꯤꯔꯕꯥ ꯌꯤꯁꯨꯕꯨ ꯌꯦꯡꯅꯕꯥ ꯃꯐꯝ ꯑꯗꯨꯗꯥ ꯆꯠꯈꯤ꯫ ꯑꯗꯨꯕꯨ, ꯃꯐꯝ ꯑꯗꯨꯒꯤ ꯁꯤꯂꯒꯤ ꯊꯣꯉ ꯍꯥꯡꯗꯣꯛꯂꯝꯃꯤ꯫</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ꯃꯐꯝ ꯑꯗꯨꯗꯥ ꯌꯤꯁꯨꯒꯤ ꯍꯀꯆꯥꯡ ꯑꯃꯠꯇꯥ ꯂꯩꯔꯃꯗꯦ꯫ ꯃꯦꯔꯤꯅꯥ ꯀꯅꯥꯒꯨꯝꯕꯥ ꯑꯃꯅꯥ ꯌꯤꯁꯨꯒꯤ ꯑꯁꯤꯕꯥ ꯍꯀꯆꯥꯡ ꯍꯨꯔꯥꯅꯈꯤ ꯍꯥꯌꯅꯥ ꯈꯜꯂꯝꯃꯤ꯫</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ꯁ꯭ꯕꯔꯒꯗꯨꯠ ꯑꯗꯨꯅꯥ ꯂꯥꯛꯇꯨꯅꯥ ꯍꯪꯈꯤ꯫ "ꯀꯔꯤꯒꯤꯅꯣ ꯅꯉꯅꯥ ꯀꯞꯂꯤꯕꯅꯣ?" ꯃꯦꯔꯤꯅꯥ ꯄꯥꯎꯈꯨꯝ ꯄꯤꯔꯀꯈꯤ, “ꯀꯅꯥꯒꯨꯝꯕꯥ ꯑꯃꯅꯥ ꯌꯤꯁꯨꯒꯤ ꯍꯀꯆꯥꯡ ꯍꯨꯔꯥꯅꯈꯤ꯫”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ꯌꯤꯁꯨꯅꯥ ꯍꯥꯌꯔꯝꯃꯤ, “ꯃꯐꯝ ꯑꯗꯨꯒꯤ ꯁꯤꯂꯒꯤ ꯊꯣꯡ ꯑꯗꯨ ꯂꯧꯊꯣꯀꯄꯤꯌꯨ꯫” ꯌꯤꯁꯨꯅꯥ ꯌꯥꯊꯪ ꯄꯤꯔꯝꯃꯤ, “ꯂꯥꯖꯥꯔꯁ ꯂꯥꯀꯎ꯫”</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ꯑꯗꯨꯒꯥ ꯃꯍꯥꯛꯅꯥ ꯂꯥꯀꯄꯥ ꯃꯇꯃꯗꯥ ꯍꯤꯡꯅꯥ ꯍꯜꯂꯀꯈꯤꯕꯥ ꯌꯤꯁꯨ ꯂꯩꯔꯝꯃꯤ꯫ ꯑꯗꯨꯕꯨ ꯃꯦꯔꯤꯅꯥ ꯌꯤꯁꯨꯕꯨ ꯈꯉꯂꯃꯗꯦ꯫ ꯌꯤꯁꯨꯅꯥ ꯍꯤꯡꯕꯗꯥ ꯑꯃꯨꯛ ꯍꯟꯅꯥ ꯂꯥꯛꯀꯅꯤ ꯍꯥꯌꯅꯥ ꯃꯍꯥꯛꯅꯥ ꯈꯜꯂꯃꯗꯦ꯫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"ꯃꯦꯔꯤ..." ꯌꯤꯁꯨꯅꯥ ꯀꯧꯔꯀꯄꯥ ꯃꯇꯃꯗꯥ ꯈꯛꯇꯗꯥ ꯃꯦꯔꯤꯅꯥ ꯃꯍꯥꯀꯄꯨ ꯈꯉꯏ꯫ “ꯏꯕꯨꯡꯉꯣ, ꯅꯍꯥꯛ ꯇꯁꯦꯡꯅꯥ ꯄꯨꯟꯁꯤꯗꯥ ꯍꯜꯂꯛꯂꯦ꯫” ꯌꯤꯁꯨꯅꯥ ꯁꯤꯔꯕꯥ ꯃꯇꯨꯡ ꯅꯨꯃꯤꯠ ꯍꯨꯝꯅꯤꯒꯤ ꯃꯇꯨꯡꯗꯥ ꯍꯤꯡꯒꯠꯂꯀꯈꯤ꯫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300">
                <a:solidFill>
                  <a:schemeClr val="tx1">
                    <a:lumMod val="65000"/>
                    <a:lumOff val="35000"/>
                  </a:schemeClr>
                </a:solidFill>
              </a:rPr>
              <a:t>ꯃꯥꯂꯦꯃꯁꯤꯗꯥ ꯀꯅꯥ ꯑꯃꯠꯇꯅꯥ ꯁꯤꯕꯥ ꯂꯩꯇꯦ꯫</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ni-Mtei" altLang="ko-KR" sz="3300">
                <a:solidFill>
                  <a:schemeClr val="tx1">
                    <a:lumMod val="65000"/>
                    <a:lumOff val="35000"/>
                  </a:schemeClr>
                </a:solidFill>
              </a:rPr>
              <a:t>ꯑꯃꯁꯨꯡ ꯑꯃꯨꯛ ꯍꯟꯅꯥ ꯍꯤꯡꯂꯤ꯫</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ni-Mtei" altLang="ko-KR" sz="3300">
                <a:solidFill>
                  <a:schemeClr val="tx1">
                    <a:lumMod val="65000"/>
                    <a:lumOff val="35000"/>
                  </a:schemeClr>
                </a:solidFill>
              </a:rPr>
              <a:t>ꯑꯗꯨꯕꯨ ꯁꯤꯕꯗꯒꯤ ꯍꯤꯡꯒꯠꯂꯀꯈꯤꯕꯥ ꯑꯃꯠꯇꯥ ꯉꯥꯏꯔꯕꯥ ꯌꯤꯁꯨꯗꯤ ꯍꯧꯖꯤꯛ ꯐꯥꯑꯣꯕꯥ ꯍꯤꯡꯂꯤ꯫</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ni-Mtei" altLang="ko-KR" sz="3300">
                <a:solidFill>
                  <a:schemeClr val="tx1">
                    <a:lumMod val="65000"/>
                    <a:lumOff val="35000"/>
                  </a:schemeClr>
                </a:solidFill>
              </a:rPr>
              <a:t>ꯕꯥꯏꯕꯂꯅꯥ ꯍꯥꯌ ꯃꯗꯨꯗꯤ ꯌꯤꯁꯨꯗꯥ ꯊꯥꯖꯕꯥ ꯃꯤꯁꯤꯡꯁꯨ ꯑꯃꯨꯛ ꯍꯟꯅꯥ ꯍꯤꯡꯒꯠꯂꯀꯏ꯫</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ni-Mtei" altLang="ko-KR" sz="3300">
                <a:solidFill>
                  <a:schemeClr val="tx1">
                    <a:lumMod val="65000"/>
                    <a:lumOff val="35000"/>
                  </a:schemeClr>
                </a:solidFill>
              </a:rPr>
              <a:t>ꯌꯤꯁꯨꯒꯨꯝꯅꯥ꯫</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ni-Mtei" altLang="ko-KR" sz="3300">
                <a:solidFill>
                  <a:schemeClr val="tx1">
                    <a:lumMod val="65000"/>
                    <a:lumOff val="35000"/>
                  </a:schemeClr>
                </a:solidFill>
              </a:rPr>
              <a:t>ꯃꯔꯝ ꯑꯗꯨꯅꯥ ꯑꯩꯈꯣꯌꯅꯥ ꯑꯩꯈꯣꯌꯒꯤ ꯑꯥꯁꯥ ꯑꯗꯨ ꯃꯥꯡꯍꯅꯒꯗꯕꯅꯤ꯫</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ni-Mtei" altLang="ko-KR" sz="3300">
                <a:solidFill>
                  <a:schemeClr val="tx1">
                    <a:lumMod val="65000"/>
                    <a:lumOff val="35000"/>
                  </a:schemeClr>
                </a:solidFill>
              </a:rPr>
              <a:t>ꯂꯣꯝꯕꯥ ꯅꯥꯏꯗꯕꯥ ꯄꯨꯟꯁꯤꯒꯤꯗꯃꯛ꯫</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t>ꯌꯤꯁꯨ ꯀꯅꯥꯅꯣ?</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 ꯑꯁꯤ..</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ꯌꯤꯁꯨ ꯑꯁꯤ ꯁꯤꯕꯥ ꯃꯥꯏꯊꯤꯕꯥ ꯄꯤꯗꯨꯅꯥ ꯍꯤꯡꯕꯗꯥ ꯑꯃꯨꯛ ꯍꯟꯅꯥ ꯂꯥꯀꯈꯤꯕꯥ ꯃꯥꯏꯄꯥꯀꯄꯒꯤ ꯃꯄꯨꯅꯤ꯫</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ꯃꯐꯝ ꯑꯗꯨꯗꯥ ꯌꯤꯁꯨ ꯂꯩꯇꯕꯥ ꯎꯕꯗꯥ ꯃꯦꯔꯤꯅꯥ ꯀꯔꯤ ꯈꯅꯈꯤꯕꯒꯦ?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1 </a:t>
            </a:r>
            <a:r xmlns:a="http://schemas.openxmlformats.org/drawingml/2006/main">
              <a:rPr lang="mni-Mtei" altLang="ko-KR" sz="2800">
                <a:solidFill>
                  <a:schemeClr val="tx1">
                    <a:lumMod val="65000"/>
                    <a:lumOff val="35000"/>
                  </a:schemeClr>
                </a:solidFill>
              </a:rPr>
              <a:t>ꯌꯤꯁꯨ ꯍꯤꯡꯒꯇꯍꯅꯈ꯭ꯔꯦ!</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ꯃꯁꯤ ꯌꯤꯁꯨꯒꯤ ꯃꯐꯝ ꯅꯠꯇꯦ!</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ꯀꯅꯥꯒꯨꯝꯕꯥ ꯑꯃꯅꯥ ꯌꯤꯁꯨꯒꯤ ꯑꯁꯤꯕꯥ ꯍꯀꯆꯥꯡ ꯍꯨꯔꯥꯅꯈꯤ!</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ꯁꯤꯁ꯭ꯌꯁꯤꯡꯅꯥ ꯌꯤꯁꯨꯒꯤ ꯑꯁꯤꯕꯥ ꯍꯀꯆꯥꯡ ꯑꯗꯨ ꯂꯧꯈꯤ!</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꯳ </a:t>
            </a:r>
            <a:r xmlns:a="http://schemas.openxmlformats.org/drawingml/2006/main">
              <a:rPr lang="mni-Mtei" altLang="ko-KR" sz="2800">
                <a:solidFill>
                  <a:srgbClr val="ff0000"/>
                </a:solidFill>
              </a:rPr>
              <a:t>ꯀꯅꯥꯒꯨꯝꯕꯥ ꯑꯃꯅꯥ ꯌꯤꯁꯨꯒꯤ ꯑꯁꯤꯕꯥ ꯍꯀꯆꯥꯡ ꯍꯨꯔꯥꯅꯈꯤ!</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ꯃꯁꯤ ꯇꯥꯕꯗꯥ ꯃꯍꯥꯀꯅꯥ ꯂꯥꯀꯇꯨꯅꯥ ꯌꯤꯁꯨꯕꯨ ꯃꯐꯃꯗꯨꯗꯥ ꯂꯦꯞꯂꯤꯕꯥ ꯑꯗꯨ ꯎꯈꯤ, ꯑꯗꯨꯕꯨ ꯌꯤꯁꯨꯅꯤ ꯍꯥꯌꯕꯥ ꯃꯍꯥꯛꯅꯥ ꯈꯉꯂꯃꯗꯦ꯫</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ꯌꯣꯍꯥꯟ꯫</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꯲꯰: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꯱꯴</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꯸꯸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ꯁ꯭ꯕꯔꯒꯗꯥ ꯆꯠꯈꯤꯕꯥ ꯌꯤꯁꯨ꯫</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ꯃꯍꯥꯛꯅꯥ ꯍꯥꯌꯔꯕꯥ ꯃꯇꯨꯡꯗꯥ ꯃꯍꯥꯀꯄꯨ ꯃꯈꯣꯌꯒꯤ ꯃꯤꯠꯃꯥꯉꯗꯥ ꯄꯨꯈꯠꯈꯤ, ꯑꯃꯁꯨꯡ ꯅꯣꯡꯂꯩ ꯅꯨꯡꯁꯤꯠ ꯑꯃꯅꯥ ꯃꯍꯥꯀꯄꯨ ꯃꯈꯣꯌꯒꯤ ꯃꯃꯤꯠꯇꯒꯤ ꯂꯣꯠꯁꯤꯅꯈꯤ꯫</a:t>
            </a:r>
            <a:r xmlns:a="http://schemas.openxmlformats.org/drawingml/2006/main">
              <a:rPr lang="mni-Mte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ꯑꯦꯛꯇꯁꯤꯡ꯫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꯹</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ꯌꯤꯁꯨꯕꯨ ꯍꯤꯡꯒꯇꯍꯅꯕꯤꯔꯦ ꯍꯥꯌꯕꯥ ꯈꯉꯂꯃꯗꯕꯥ ꯁꯤꯁ꯭ꯌꯁꯤꯡ ꯑꯗꯨ ꯑꯀꯤꯕꯥ ꯑꯃꯁꯨꯡ ꯋꯥꯈꯜ ꯅꯨꯡꯉꯥꯏꯇꯕꯥ ꯐꯥꯑꯣꯈꯤ꯫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ꯍꯤꯡꯒꯠꯂꯀꯈꯤꯕꯥ ꯌꯤꯁꯨꯅꯥ ꯂꯥꯛꯇꯨꯅꯥ ꯃꯈꯣꯌꯒꯤ ꯃꯔꯛꯇꯥ ꯂꯦꯞꯂꯒꯥ ꯃꯈꯣꯌꯗꯥ ꯃꯍꯥꯛꯀꯤ ꯃꯈꯨꯠ ꯑꯃꯁꯨꯡ ꯅꯥꯀꯜ ꯑꯗꯨ ꯎꯠꯂꯒꯥ ꯍꯥꯌꯔꯝꯃꯤ, “ꯆꯤꯡꯅꯕꯥ ꯂꯩꯔꯀꯎ ꯑꯃꯁꯨꯡ ꯊꯥꯖꯒꯅꯨ꯫”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mni-Mtei" sz="2800">
                <a:solidFill>
                  <a:schemeClr val="tx1">
                    <a:lumMod val="65000"/>
                    <a:lumOff val="35000"/>
                  </a:schemeClr>
                </a:solidFill>
              </a:rPr>
              <a:t>ꯑꯗꯨꯗꯒꯤ ꯑꯉꯀꯄꯥ ꯑꯣꯏꯅꯥ ꯃꯍꯥꯛ ꯁꯤꯔꯕꯥ ꯃꯇꯨꯡ ꯅꯨꯃꯤꯠ ꯍꯨꯝꯅꯤꯒꯤ ꯃꯇꯨꯡꯗꯥ ꯂꯥꯖꯥꯔꯁꯅꯥ ꯋꯥꯀꯠꯄꯥ ꯍꯧꯔꯀꯈꯤ꯫ ꯃꯁꯤ ꯎꯕꯗꯥ ꯃꯤꯌꯥꯝꯅꯥ ꯍꯔꯥꯑꯣꯈꯤ ꯑꯃꯁꯨꯡ ꯏꯁ꯭ꯕꯔꯕꯨ ꯊꯥꯒꯠꯈꯤ꯫</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ꯑꯗꯨꯗꯒꯤ ꯌꯤꯁꯨꯅꯥ ꯃꯍꯥꯛꯀꯤ ꯃꯄꯥ ꯏꯄꯨꯔꯣꯌꯗꯥ ꯍꯜꯂꯛꯀꯅꯤ ꯍꯥꯌꯅꯥ ꯍꯥꯌꯔꯝꯃꯤ ꯑꯃꯁꯨꯡ ꯃꯍꯥꯛꯅꯥ ꯊꯋꯥꯌ ꯑꯁꯦꯡꯕꯕꯨ ꯊꯥꯔꯛꯀꯅꯤ ꯍꯥꯌꯅꯥ ꯋꯥꯁꯀꯄꯤꯔꯝꯃꯤ꯫</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mni-Mtei" altLang="ko-KR" sz="3000">
                <a:solidFill>
                  <a:schemeClr val="tx1">
                    <a:lumMod val="65000"/>
                    <a:lumOff val="35000"/>
                  </a:schemeClr>
                </a:solidFill>
              </a:rPr>
              <a:t>ꯑꯗꯨꯒꯥ ꯌꯤꯁꯨꯅꯥ ꯃꯍꯥꯛꯀꯤ ꯁꯤꯁ꯭ꯌꯁꯤꯡꯗꯥ ꯃꯥꯂꯦꯃꯒꯤ ꯑꯔꯣꯏꯕꯥ ꯐꯥꯑꯣꯕꯥ ꯃꯍꯥꯛꯀꯤ ꯁꯥꯛꯁꯤ ꯑꯣꯏꯅꯕꯥ, ꯋꯥꯄꯥꯎ ꯁꯟꯗꯣꯀꯄꯥ ꯑꯃꯁꯨꯡ ꯋꯥꯍꯩ ꯇꯝꯕꯤꯅꯕꯥ ꯌꯥꯊꯪ ꯄꯤꯈꯤ꯫</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ꯂꯝ ꯑꯁꯤꯗꯥ ꯃꯤꯁꯟ ꯄꯨꯝꯅꯃꯛ ꯂꯣꯏꯔꯕꯥ ꯃꯇꯨꯡꯗꯥ ꯌꯤꯁꯨꯅꯥ ꯃꯍꯥꯛꯀꯤ ꯁꯤꯁ꯭ꯌꯁꯤꯡꯒꯤ ꯃꯃꯥꯡꯗꯥ ꯁ꯭ꯕꯔꯒꯗꯥ ꯆꯠꯈꯤ꯫ ꯑꯃꯁꯨꯡ ꯃꯍꯥꯛꯅꯥ ꯑꯩꯈꯣꯌꯗꯥ ꯋꯥꯁꯀꯄꯤꯈꯤ ꯃꯗꯨꯗꯤ ꯃꯍꯥꯛ ꯅꯨꯃꯤꯠ ꯑꯃꯗꯥ ꯂꯝ ꯑꯁꯤꯗꯥ ꯍꯜꯂꯛꯀꯅꯤ꯫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600">
                <a:solidFill>
                  <a:schemeClr val="tx1">
                    <a:lumMod val="65000"/>
                    <a:lumOff val="35000"/>
                  </a:schemeClr>
                </a:solidFill>
              </a:rPr>
              <a:t>ꯌꯤꯁꯨꯅꯥ ꯃꯍꯥꯛꯀꯤ ꯁꯤꯁ꯭ꯌꯁꯤꯡꯗꯥ ꯃꯍꯥꯛꯅꯥ ꯁ꯭ꯕꯔꯒꯗꯥ ꯆꯠꯠꯔꯤꯉꯩꯒꯤ ꯃꯃꯥꯡꯗꯥ ꯄ꯭ꯔ꯭ꯏꯊꯤꯕꯤꯒꯤ ꯑꯔꯣꯏꯕꯥ ꯃꯐꯃꯗꯥ ꯋꯥꯄꯥꯎ ꯁꯟꯗꯣꯀꯄꯥ ꯌꯥꯊꯪ ꯄꯤꯈꯤ꯫</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i-Mtei" altLang="ko-KR" sz="3600">
                <a:solidFill>
                  <a:schemeClr val="tx1">
                    <a:lumMod val="65000"/>
                    <a:lumOff val="35000"/>
                  </a:schemeClr>
                </a:solidFill>
              </a:rPr>
              <a:t>ꯁꯤꯡꯂꯨꯞ ꯑꯁꯤ ꯌꯤꯁꯨꯒꯤ ꯁꯤꯁ꯭ꯌꯁꯤꯡꯒꯤ ꯀꯥꯡꯂꯨꯞ ꯑꯃꯅꯤ꯫</a:t>
            </a:r>
            <a:r xmlns:a="http://schemas.openxmlformats.org/drawingml/2006/main">
              <a:rPr lang="mni-Mtei" altLang="en-US" sz="3600">
                <a:solidFill>
                  <a:schemeClr val="tx1">
                    <a:lumMod val="65000"/>
                    <a:lumOff val="35000"/>
                  </a:schemeClr>
                </a:solidFill>
              </a:rPr>
              <a:t> </a:t>
            </a:r>
            <a:r xmlns:a="http://schemas.openxmlformats.org/drawingml/2006/main">
              <a:rPr lang="mni-Mtei" altLang="ko-KR" sz="3600">
                <a:solidFill>
                  <a:schemeClr val="tx1">
                    <a:lumMod val="65000"/>
                    <a:lumOff val="35000"/>
                  </a:schemeClr>
                </a:solidFill>
              </a:rPr>
              <a:t>ꯌꯤꯁꯨꯒꯤ ꯁꯤꯁ꯭ꯌ ꯑꯣꯏꯅꯥ ꯑꯩꯈꯣꯌꯅꯥ ꯃꯐꯝ ꯈꯨꯗꯤꯡꯗꯥ ꯋꯥꯄꯥꯎ ꯁꯟꯗꯣꯀꯄꯥ ꯇꯥꯏ꯫ ꯑꯗꯨꯒꯥ ꯑꯩꯈꯣꯌꯅꯥ ꯌꯤꯁꯨꯒꯤ ꯁꯥꯛꯁꯤ ꯑꯣꯏꯒꯗꯕꯅꯤ꯫</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t>ꯌꯤꯁꯨ ꯀꯅꯥꯅꯣ?</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 ꯑꯁꯤ..</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ꯌꯤꯁꯨ ꯍꯧꯖꯤꯀꯁꯨ ꯍꯤꯡꯂꯤ, ꯏꯄꯨꯔꯣꯌꯒꯤ ꯑꯔꯥꯞꯄꯥ ꯃꯐꯃꯗꯥ ꯐꯝꯂꯤ, ꯑꯃꯁꯨꯡ ꯃꯍꯥꯛꯅꯥ ꯋꯥꯁꯀꯄꯤꯔꯝꯕꯥ ꯃꯇꯨꯡ ꯏꯟꯅꯥ ꯄ꯭ꯔ꯭ꯏꯊꯤꯕꯤꯗꯥ ꯑꯃꯨꯛ ꯍꯟꯅꯥ ꯂꯥꯛꯀꯅꯤ꯫</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ꯍꯤꯡꯒꯠꯂꯛꯂꯕꯥ ꯌꯤꯁꯨꯅꯥ ꯃꯍꯥꯛꯀꯤ ꯁꯤꯁ꯭ꯌꯁꯤꯡꯗꯥ ꯀꯔꯤ ꯎꯠꯈꯤꯕꯒꯦ?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1 </a:t>
            </a:r>
            <a:r xmlns:a="http://schemas.openxmlformats.org/drawingml/2006/main">
              <a:rPr lang="mni-Mtei" altLang="ko-KR" sz="2800">
                <a:solidFill>
                  <a:schemeClr val="tx1">
                    <a:lumMod val="65000"/>
                    <a:lumOff val="35000"/>
                  </a:schemeClr>
                </a:solidFill>
              </a:rPr>
              <a:t>ꯈꯨꯠ ꯑꯃꯁꯨꯡ ꯈꯣꯡꯗꯥ ꯅꯥꯀꯣꯡꯒꯤ ꯃꯃꯤ ꯇꯥꯕꯥ꯫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ꯃꯩꯁꯥꯒꯤ ꯃꯁꯛ ꯑꯣꯍ ꯃꯀꯣꯛ꯫</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ꯃꯇꯨꯡꯗꯥ ꯍꯨꯏꯒꯤ ꯃꯃꯤꯁꯤꯡ꯫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ꯃꯥꯌꯗꯥ ꯁꯣꯀꯄꯥ꯫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1 </a:t>
            </a:r>
            <a:r xmlns:a="http://schemas.openxmlformats.org/drawingml/2006/main">
              <a:rPr lang="mni-Mtei" altLang="ko-KR" sz="2800">
                <a:solidFill>
                  <a:srgbClr val="ff0000"/>
                </a:solidFill>
              </a:rPr>
              <a:t>ꯈꯨꯠ ꯑꯃꯁꯨꯡ ꯈꯣꯡꯗꯥ ꯅꯥꯀꯣꯡꯒꯤ ꯃꯃꯤ ꯇꯥꯕꯥ꯫</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ꯃꯍꯥꯛꯅꯥ ꯍꯥꯌꯔꯕꯥ ꯃꯇꯨꯡꯗꯥ ꯃꯍꯥꯀꯄꯨ ꯃꯈꯣꯌꯒꯤ ꯃꯤꯠꯃꯥꯉꯗꯥ ꯄꯨꯈꯠꯈꯤ, ꯑꯃꯁꯨꯡ ꯅꯣꯡꯂꯩ ꯅꯨꯡꯁꯤꯠ ꯑꯃꯅꯥ ꯃꯍꯥꯀꯄꯨ ꯃꯈꯣꯌꯒꯤ ꯃꯃꯤꯠꯇꯒꯤ ꯂꯣꯠꯁꯤꯅꯈꯤ꯫</a:t>
            </a:r>
            <a:r xmlns:a="http://schemas.openxmlformats.org/drawingml/2006/main">
              <a:rPr lang="mni-Mte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ꯑꯦꯛꯇꯁꯤꯡ꯫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꯹</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꯸꯹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ꯑꯁꯦꯡꯕꯥ ꯊꯋꯥꯌ ꯂꯥꯛꯂꯦ꯫</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ꯃꯈꯣꯌ ꯄꯨꯝꯅꯃꯛ ꯊꯋꯥꯌ ꯑꯁꯦꯡꯕꯅꯥ ꯊꯜꯂꯕꯥ ꯃꯇꯨꯡꯗꯥ ꯊꯋꯥꯌꯅꯥ ꯃꯈꯣꯌꯕꯨ ꯊꯧꯅꯥ ꯍꯥꯞꯄꯤꯔꯀꯄꯒꯨꯝ ꯑꯇꯣꯞꯄꯥ ꯂꯣꯂꯁꯤꯡꯗꯥ ꯋꯥ ꯉꯥꯡꯕꯥ ꯍꯧꯔꯀꯈꯤ꯫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ꯑꯦꯛꯇꯁꯤꯡ꯫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꯲:꯴ꯗꯥ ꯌꯥꯑꯣꯔꯤ꯫</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ꯌꯤꯁꯨꯅꯥ ꯍꯥꯌꯔꯝꯕꯥ ꯃꯇꯨꯡ ꯏꯟꯅꯥ ꯁꯤꯁ꯭ꯌꯁꯤꯡ ꯑꯗꯨ ꯖꯦꯔꯨꯁꯥꯂꯦꯃꯗꯥ ꯂꯩꯔꯝꯃꯤ꯫ ꯄꯦꯟꯇꯦꯀꯣꯁ꯭ꯇꯀꯤ ꯅꯨꯃꯤꯠ ꯂꯥꯀꯄꯥ ꯃꯇꯃꯗꯥ ꯃꯈꯣꯌ ꯄꯨꯝꯅꯃꯛ ꯃꯐꯝ ꯑꯃꯗꯥ ꯄꯨꯟꯅꯥ ꯂꯩꯃꯤꯟꯅꯔꯝꯃꯤ꯫</a:t>
            </a:r>
            <a:r xmlns:a="http://schemas.openxmlformats.org/drawingml/2006/main">
              <a:rPr lang="mni-Mte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chemeClr val="tx1">
                    <a:lumMod val="65000"/>
                    <a:lumOff val="35000"/>
                  </a:schemeClr>
                </a:solidFill>
              </a:rPr>
              <a:t>ꯌꯤꯁꯨꯅꯥ ꯂꯥꯖꯥꯔꯕꯨ ꯑꯃꯨꯛ ꯍꯟꯅꯥ ꯍꯤꯡꯒꯠꯍꯅꯈꯤ꯫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ꯃꯍꯥꯛꯀꯤ ꯋꯥꯍꯩꯅꯥ꯫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ꯑꯩꯈꯣꯌꯅꯥ ꯅꯨꯃꯤꯠ ꯑꯃꯗꯥ ꯁꯤꯕꯥ ꯇꯥꯕꯅꯤ ꯑꯗꯨꯕꯨ ꯑꯩꯈꯣꯌꯅꯥ ꯌꯤꯁꯨꯗꯥ ꯊꯥꯖꯕꯥ ꯊꯝꯕꯅꯥ ꯃꯔꯝ ꯑꯣꯏꯗꯨꯅꯥ ꯍꯤꯡꯒꯠꯂꯀꯄꯥ ꯇꯥꯏ꯫</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ꯅꯍꯥꯛ ꯍꯤꯡꯒꯠꯂꯀꯄꯒꯤ ꯑꯥꯁꯥꯒꯥ ꯂꯣꯌꯅꯅꯥ ꯍꯤꯡꯂꯤꯕꯥ ꯈ꯭ꯔ꯭ꯏꯁ꯭ꯠꯌꯥꯟ ꯑꯃꯥ ꯑꯣꯏꯒꯗꯕꯅꯤ꯫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ꯈꯉꯍꯧꯗꯅꯥ ꯑꯀꯅꯕꯥ ꯅꯨꯡꯁꯤꯠꯀꯤ ꯈꯣꯟꯖꯦꯜ ꯑꯃꯥ ꯂꯥꯀꯈꯤ ꯑꯃꯁꯨꯡ ꯃꯈꯣꯌꯅꯥ ꯐꯝꯂꯤꯕꯥ ꯌꯨꯝ ꯄꯨꯝꯕꯥ ꯊꯨꯃꯖꯤꯅꯈꯤ꯫</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ꯑꯗꯨꯒꯥ ꯃꯗꯨꯒꯤ ꯃꯇꯨꯡꯗꯥ ꯃꯤ ꯈꯨꯗꯤꯡꯃꯛꯀꯤ ꯃꯀꯣꯀꯊꯣꯡꯕꯗꯥ ꯃꯩꯒꯤ ꯂꯣꯜ ꯑꯃꯥ ꯂꯩꯔꯝꯃꯤ, ꯑꯗꯨꯒꯥ ꯃꯗꯨꯒꯤ ꯃꯇꯨꯡꯗꯥ ꯃꯈꯣꯌ ꯄꯨꯝꯅꯃꯛ ꯊꯋꯥꯌ ꯑꯁꯦꯡꯕꯅꯥ ꯊꯜꯂꯕꯥ ꯃꯇꯨꯡꯗꯥ ꯑꯇꯣꯞꯄꯥ ꯂꯣꯟꯗꯥ ꯋꯥꯔꯤ ꯁꯥꯅꯕꯥ ꯍꯧꯔꯀꯈꯤ꯫</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mni-Mtei" altLang="ko-KR" sz="3000">
                <a:solidFill>
                  <a:schemeClr val="tx1">
                    <a:lumMod val="65000"/>
                    <a:lumOff val="35000"/>
                  </a:schemeClr>
                </a:solidFill>
              </a:rPr>
              <a:t>ꯃꯤ ꯈꯨꯗꯤꯡꯃꯛ ꯑꯉꯀꯄꯥ ꯐꯥꯑꯣꯔꯀꯄꯥ ꯃꯇꯃꯗꯥ ꯄꯤꯇꯔꯅꯥ ꯃꯈꯣꯌꯗꯥ ꯌꯤꯁꯨ ꯑꯃꯁꯨꯡ ꯋꯥꯄꯥꯎ ꯁꯟꯗꯣꯀꯄꯥ ꯍꯧꯔꯀꯈꯤ꯫</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ꯃꯤꯁꯤꯡꯅꯥ ꯋꯥꯄꯥꯎ ꯁꯟꯗꯣꯀꯄꯥ ꯇꯥꯈꯤ, ꯄꯥꯞ ꯀꯣꯀꯄꯤꯈꯤ ꯑꯃꯁꯨꯡ ꯕꯥꯞꯇꯥꯏꯖ ꯇꯧꯈꯤ꯫ ꯅꯨꯃꯤꯠ ꯑꯗꯨꯗꯥ ꯃꯤꯑꯣꯏ ꯳,꯰꯰꯰ ꯍꯦꯟꯅꯥ ꯕꯥꯞꯇꯥꯏꯖ ꯇꯧꯈꯤ꯫</a:t>
            </a:r>
            <a:r xmlns:a="http://schemas.openxmlformats.org/drawingml/2006/main">
              <a:rPr lang="mni-Mte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solidFill>
                  <a:schemeClr val="tx1">
                    <a:lumMod val="65000"/>
                    <a:lumOff val="35000"/>
                  </a:schemeClr>
                </a:solidFill>
              </a:rPr>
              <a:t>ꯌꯤꯁꯨꯅꯥ ꯃꯍꯥꯛꯀꯤ ꯁꯤꯁ꯭ꯌꯁꯤꯡꯗꯥ ꯑꯁꯦꯡꯕꯥ ꯊꯋꯥꯌ ꯊꯥꯔꯀꯈꯤ꯫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ꯑꯁꯦꯡꯕꯥ ꯊꯋꯥꯌꯅꯥ ꯄꯤꯇꯔꯗꯥ ꯋꯥꯄꯥꯎ ꯁꯟꯗꯣꯀꯄꯥ ꯉꯝꯅꯕꯥ ꯂꯧꯁꯤꯡ ꯑꯃꯁꯨꯡ ꯁꯛꯇꯤ ꯄꯤꯈꯤ꯫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ꯌꯤꯁꯨꯗꯥ ꯊꯥꯖꯕꯥ ꯃꯤ ꯈꯨꯗꯤꯡꯃꯛꯀꯤ ꯊꯝꯃꯣꯌꯗꯥ ꯑꯁꯦꯡꯕꯥ ꯊꯋꯥꯌ ꯂꯩ꯫</a:t>
            </a:r>
            <a:r xmlns:a="http://schemas.openxmlformats.org/drawingml/2006/main">
              <a:rPr lang="mni-Mtei" altLang="en-US" sz="3200">
                <a:solidFill>
                  <a:schemeClr val="tx1">
                    <a:lumMod val="65000"/>
                    <a:lumOff val="35000"/>
                  </a:schemeClr>
                </a:solidFill>
              </a:rPr>
              <a:t> </a:t>
            </a:r>
            <a:r xmlns:a="http://schemas.openxmlformats.org/drawingml/2006/main">
              <a:rPr lang="mni-Mtei" altLang="ko-KR" sz="3200">
                <a:solidFill>
                  <a:schemeClr val="tx1">
                    <a:lumMod val="65000"/>
                    <a:lumOff val="35000"/>
                  </a:schemeClr>
                </a:solidFill>
              </a:rPr>
              <a:t>ꯄꯤꯇꯔꯗꯥ ꯂꯧꯁꯤꯡ ꯑꯃꯁꯨꯡ ꯄꯥꯉ꯭ꯒꯜ ꯄꯤꯕꯤꯔꯝꯕꯥ ꯑꯗꯨꯒꯨꯝꯅꯥ ꯑꯁꯦꯡꯕꯥ ꯊꯋꯥꯌꯅꯥ ꯑꯩꯈꯣꯌꯗꯥ ꯋꯥꯄꯥꯎ ꯁꯟꯗꯣꯀꯄꯒꯤ ꯂꯧꯁꯤꯡ ꯑꯃꯁꯨꯡ ꯊꯧꯅꯥ ꯄꯤꯕꯥ ꯃꯤꯁꯛ ꯑꯗꯨꯅꯤ ꯍꯥꯌꯕꯁꯤ ꯀꯥꯑꯣꯔꯣꯏꯗꯕꯅꯤ꯫</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t>ꯌꯤꯁꯨ ꯀꯅꯥꯅꯣ?</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 ꯑꯁꯤ..</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ꯌꯤꯁꯨꯅꯥ ꯑꯩꯈꯣꯌꯕꯨ ꯃꯇꯦꯡ ꯄꯥꯡꯅꯕꯥ ꯃꯍꯥꯀꯄꯨ ꯊꯥꯖꯕꯥ ꯃꯤ ꯈꯨꯗꯤꯡꯃꯛꯇꯥ ꯑꯁꯦꯡꯕꯥ ꯊꯋꯥꯌ ꯊꯥꯔꯀꯏ꯫</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ꯊꯋꯥꯌ ꯑꯁꯦꯡꯕꯥ ꯂꯥꯀꯄꯥ ꯃꯇꯃꯗꯥ ꯃꯈꯣꯌꯅꯥ ꯀꯔꯤ ꯇꯥꯈꯤꯕꯒꯦ?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ꯇ꯭ꯔꯝꯄꯦꯠꯀꯤ ꯈꯣꯟꯖꯦꯜ꯫</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ꯊꯨꯃꯖꯤꯜꯂꯀꯄꯥ꯫</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ꯍꯤꯡꯁꯥꯒꯤ ꯅꯨꯡꯁꯤꯠ ꯑꯃꯥ ꯍꯨꯝꯂꯀꯄꯥ꯫</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ꯄ꯭ꯔꯥꯔꯊꯅꯥꯒꯤ ꯈꯣꯟꯖꯦꯜ꯫</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꯳ </a:t>
            </a:r>
            <a:r xmlns:a="http://schemas.openxmlformats.org/drawingml/2006/main">
              <a:rPr lang="mni-Mtei" altLang="ko-KR" sz="2800">
                <a:solidFill>
                  <a:srgbClr val="ff0000"/>
                </a:solidFill>
              </a:rPr>
              <a:t>ꯍꯤꯡꯁꯥꯒꯤ ꯅꯨꯡꯁꯤꯠ ꯑꯃꯥ ꯍꯨꯝꯂꯀꯄꯥ꯫</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ꯃꯈꯣꯌ ꯄꯨꯝꯅꯃꯛ ꯊꯋꯥꯌ ꯑꯁꯦꯡꯕꯅꯥ ꯊꯜꯂꯕꯥ ꯃꯇꯨꯡꯗꯥ ꯊꯋꯥꯌꯅꯥ ꯃꯈꯣꯌꯕꯨ ꯊꯧꯅꯥ ꯍꯥꯞꯄꯤꯔꯀꯄꯒꯨꯝ ꯑꯇꯣꯞꯄꯥ ꯂꯣꯂꯁꯤꯡꯗꯥ ꯋꯥ ꯉꯥꯡꯕꯥ ꯍꯧꯔꯀꯈꯤ꯫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ꯑꯦꯛꯇꯁꯤꯡ꯫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꯲:꯴ꯗꯥ ꯌꯥꯑꯣꯔꯤ꯫</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꯹꯰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ꯐꯤꯂꯤꯄꯅꯥ ꯏꯊꯠꯁꯤꯡꯗꯥ ꯋꯥꯄꯥꯎ ꯁꯟꯗꯣꯀꯄꯥ ꯐꯣꯡꯗꯣꯀꯈꯤ꯫</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ꯑꯗꯨꯗꯒꯤ ꯐꯤꯂꯤꯄꯅꯥ ꯁꯥꯁ꯭ꯠꯔꯒꯤ ꯋꯥꯍꯩ ꯑꯗꯨꯃꯛ ꯍꯧꯗꯣꯀꯈꯤ ꯑꯃꯁꯨꯡ ꯃꯍꯥꯀꯄꯨ ꯌꯤꯁꯨꯒꯤ ꯃꯔꯃꯗꯥ ꯅꯨꯡꯉꯥꯏꯕꯥ ꯄꯥꯎ ꯑꯗꯨ ꯐꯣꯡꯗꯣꯀꯈꯤ꯫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ꯑꯦꯛꯇꯁꯤꯡ꯫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꯸: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꯳꯵ ꯑꯃꯁꯨꯡ ꯑꯦꯟ</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mni-Mtei" sz="4000"/>
              <a:t>ꯃꯔꯃꯗꯤ ꯑꯩꯒꯤ ꯃꯆꯥꯅꯨꯄꯥ ꯑꯁꯤ ꯁꯤꯔꯒꯥ ꯍꯤꯡꯂꯤ; ꯃꯍꯥꯛ ꯃꯥꯡꯈꯤ ꯑꯃꯁꯨꯡ ꯐꯪꯂꯦ꯫’ ꯃꯔꯝ ꯑꯗꯨꯅꯥ ꯃꯈꯣꯌꯅꯥ ꯅꯨꯡꯉꯥꯏꯕꯥ ꯐꯣꯡꯗꯣꯀꯄꯥ ꯍꯧꯔꯀꯈꯤ꯫</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ꯂꯨꯛ꯫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꯱꯵:꯲꯴ꯗꯥ ꯐꯣꯉꯈ꯭ꯔꯦ꯫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t>ꯌꯤꯁꯨ ꯀꯅꯥꯅꯣ?</a:t>
            </a:r>
            <a:r xmlns:a="http://schemas.openxmlformats.org/drawingml/2006/main">
              <a:rPr altLang="en-US" lang="mni-Mte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 ꯑꯁꯤ..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 ꯑꯁꯤ ꯁꯤꯈ꯭ꯔꯕꯁꯤꯡꯕꯨ ꯑꯃꯨꯛ ꯍꯟꯅꯥ ꯄꯨꯔꯀꯄꯥ ꯄꯨꯟꯁꯤꯒꯤ ꯃꯄꯨꯅꯤ꯫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ꯅꯨꯃꯤꯠ ꯑꯃꯗꯥ ꯏꯕꯨꯡꯉꯣ ꯃꯍꯥꯛꯀꯤ ꯁ꯭ꯕꯔꯒꯗꯨꯠ ꯑꯃꯅꯥ ꯌꯤꯁꯨꯗꯥ ꯊꯥꯖꯕꯥ ꯊꯝꯕꯥ ꯐꯤꯂꯤꯄꯇꯥ ꯍꯥꯌꯔꯝꯃꯤ “ꯃꯔꯨꯞ ꯂꯝꯕꯤꯗꯥ ꯈꯥ ꯊꯪꯕꯥ ꯂꯝꯕꯤꯗꯥ ꯆꯠꯂꯨ꯫”</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mni-Mtei" altLang="ko-KR" sz="3100">
                <a:solidFill>
                  <a:schemeClr val="tx1">
                    <a:lumMod val="65000"/>
                    <a:lumOff val="35000"/>
                  </a:schemeClr>
                </a:solidFill>
              </a:rPr>
              <a:t>ꯃꯍꯥꯛ ꯁ꯭ꯕꯔꯒꯗꯨꯠ ꯑꯗꯨꯅꯥ ꯍꯥꯌꯔꯀꯄꯒꯨꯝ ꯈꯥ ꯊꯪꯕꯥ ꯃꯔꯨꯚꯨꯃꯤꯗꯥ ꯆꯠꯈꯤ꯫ ꯀꯔꯤꯒꯤꯗꯃꯛ ꯁ꯭ꯕꯔꯒꯗꯨꯠ ꯑꯗꯨꯅꯥ ꯃꯍꯥꯀꯄꯨ ꯊꯥꯔꯀꯈꯤꯕꯅꯣ ꯍꯥꯌꯅꯥ ꯃꯍꯥꯛꯅꯥ ꯈꯅꯈꯤ </a:t>
            </a:r>
            <a:r xmlns:a="http://schemas.openxmlformats.org/drawingml/2006/main">
              <a:rPr lang="mni-Mtei"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ꯃꯇꯝ ꯑꯗꯨꯗꯥ ꯏꯊꯤꯑꯣꯄꯤꯌꯥꯒꯤ ꯂꯩꯕꯥꯛꯀꯤꯗꯃꯛ ꯁꯦꯜ ꯊꯨꯃꯒꯤ ꯊꯧꯗꯥꯡ ꯂꯧꯔꯤꯕꯥ ꯃꯤꯍꯥꯠꯄꯥ ꯑꯗꯨꯅꯥ ꯋꯥꯒꯠꯄꯥ ꯏꯁꯥꯏꯌꯥꯒꯤ ꯑꯏꯕꯁꯤꯡ ꯄꯥꯗꯨꯅꯥ ꯋꯥꯒꯟ ꯑꯗꯨꯗꯥ ꯂꯩꯔꯝꯃꯤ꯫ ꯐꯤꯂꯤꯄꯅꯥ ꯂꯥꯀꯇꯨꯅꯥ ꯍꯪꯈꯤ꯫ "ꯅꯉꯅꯥ ꯄꯥꯔꯤꯕꯗꯨ ꯅꯉꯅꯥ ꯈꯉꯂꯕ꯭ꯔꯥ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ꯃꯍꯥꯛꯅꯥ ꯍꯥꯌꯈꯤ, “ꯀꯅꯥꯒꯨꯝꯕꯥ ꯑꯃꯅꯥ ꯑꯩꯉꯣꯟꯗꯥ ꯈꯉꯍꯅꯕꯥ ꯉꯃꯗ꯭ꯔꯕꯗꯤ ꯑꯩꯅꯥ ꯀꯔꯝꯅꯥ ꯂꯧꯁꯤꯅꯒꯅꯤ?” ꯐꯤꯂꯤꯄꯅꯥ ꯁꯥꯁ꯭ꯠꯔꯒꯤ ꯋꯥꯍꯩ ꯑꯗꯨꯃꯛ ꯍꯧꯗꯣꯀꯈꯤ ꯑꯃꯁꯨꯡ ꯃꯍꯥꯀꯄꯨ ꯌꯤꯁꯨꯒꯤ ꯃꯔꯃꯗꯥ ꯅꯨꯡꯉꯥꯏꯕꯥ ꯄꯥꯎ ꯑꯗꯨ ꯐꯣꯡꯗꯣꯀꯈꯤ꯫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ꯏꯊꯤꯑꯣꯄꯤꯌꯥꯅꯥ ꯌꯤꯁꯨꯕꯨ ꯂꯧꯁꯤꯜꯂꯕꯥ ꯃꯇꯨꯡꯗꯥ ꯃꯍꯥꯛ ꯅꯨꯡꯉꯥꯏꯅꯥ ꯃꯍꯥꯛꯀꯤ ꯂꯩꯕꯥꯛꯇꯥ ꯍꯜꯂꯀꯈꯤ꯫ ꯐꯤꯂꯤꯄꯅꯥ ꯃꯍꯥꯀꯄꯨ ꯃꯐꯝ ꯑꯗꯨꯗꯥ ꯂꯃꯖꯤꯡꯕꯤꯕꯒꯤꯗꯃꯛ ꯑꯁꯦꯡꯕꯥ ꯊꯋꯥꯌꯕꯨ ꯊꯥꯒꯠꯄꯥ ꯐꯣꯡꯗꯣꯀꯈꯤ꯫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solidFill>
                  <a:schemeClr val="tx1">
                    <a:lumMod val="65000"/>
                    <a:lumOff val="35000"/>
                  </a:schemeClr>
                </a:solidFill>
              </a:rPr>
              <a:t>ꯐꯤꯂꯤꯄꯅꯥ ꯃꯄꯨꯡ ꯐꯥꯅꯥ ꯂꯧꯁꯤꯅꯕꯥ ꯉꯃꯈꯤꯗꯦ ꯑꯗꯨꯕꯨ ꯑꯁꯦꯡꯕꯥ ꯊꯋꯥꯌꯒꯤ ꯌꯥꯊꯪ ꯑꯗꯨ ꯉꯥꯀꯈꯤ꯫ ꯃꯔꯝ ꯑꯗꯨꯅꯥ ꯃꯍꯥꯛꯅꯥ ꯏꯊꯠꯁꯤꯡꯗꯥ ꯋꯥꯄꯥꯎ ꯁꯟꯗꯣꯀꯄꯥ ꯉꯃꯈꯤ꯫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ꯀꯔꯤꯒꯨꯝꯕꯥ ꯃꯇꯃꯗꯥ ꯑꯩꯈꯣꯌꯅꯥ ꯂꯧꯁꯤꯅꯕꯥ ꯉꯃꯗꯕꯥ ꯐꯤꯚꯝ ꯑꯃꯗꯥ ꯂꯩꯔꯀꯏ꯫</a:t>
            </a:r>
            <a:r xmlns:a="http://schemas.openxmlformats.org/drawingml/2006/main">
              <a:rPr lang="mni-Mtei" altLang="en-US" sz="3200">
                <a:solidFill>
                  <a:schemeClr val="tx1">
                    <a:lumMod val="65000"/>
                    <a:lumOff val="35000"/>
                  </a:schemeClr>
                </a:solidFill>
              </a:rPr>
              <a:t> </a:t>
            </a:r>
            <a:r xmlns:a="http://schemas.openxmlformats.org/drawingml/2006/main">
              <a:rPr lang="mni-Mtei" altLang="ko-KR" sz="3200">
                <a:solidFill>
                  <a:schemeClr val="tx1">
                    <a:lumMod val="65000"/>
                    <a:lumOff val="35000"/>
                  </a:schemeClr>
                </a:solidFill>
              </a:rPr>
              <a:t>ꯑꯗꯨꯕꯨ ꯀꯔꯤꯒꯨꯝꯕꯥ ꯅꯍꯥꯛꯅꯥ ꯏꯄꯨꯔꯣꯌꯗꯥ ꯊꯥꯖꯕꯥ ꯊꯃꯂꯕꯗꯤ ꯑꯃꯁꯨꯡ ꯃꯤꯀꯨꯞ ꯑꯗꯨꯗꯁꯨ ꯑꯁꯦꯡꯕꯥ ꯊꯋꯥꯌꯒꯤ ꯃꯇꯨꯡ ꯏꯟꯅꯥ ꯃꯍꯥꯛꯀꯤ ꯉꯥꯀꯄꯤꯕꯥ ꯇꯥꯔꯕꯗꯤ ꯅꯍꯥꯛ ꯊꯥꯖꯕꯥ ꯌꯥꯕꯥ ꯃꯤꯁꯛ ꯑꯃꯁꯨ ꯑꯣꯏꯕꯥ ꯌꯥꯏ꯫</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ꯋꯥꯄꯥꯎ ꯁꯟꯗꯣꯀꯄꯥ ꯃꯤꯑꯣꯏꯁꯤꯡ꯫</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t>ꯌꯤꯁꯨ ꯀꯅꯥꯅꯣ ?</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 ꯑꯁꯤ..</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ꯑꯩꯈꯣꯌꯅꯥ ꯊꯦꯡꯅꯒꯗꯕꯥ ꯃꯔꯤ ꯑꯗꯨ ꯂꯨꯆꯤꯡꯕꯥ ꯌꯤꯁꯨꯅꯤ꯫</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ꯐꯤꯂꯤꯄꯅꯥ ꯊꯧꯗꯥꯡ ꯂꯧꯈꯤꯕꯥ ꯏꯊꯤꯑꯣꯄꯤꯌꯥꯒꯤ ꯃꯤꯑꯣꯏ ꯑꯗꯨ ꯀꯔꯤꯅꯣ ?</a:t>
            </a:r>
            <a:r xmlns:a="http://schemas.openxmlformats.org/drawingml/2006/main">
              <a:rPr lang="mni-Mte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ꯃꯍꯥꯛ ꯂꯥꯟꯃꯤꯒꯤ ꯊꯧꯗꯥꯡ ꯂꯧꯈꯤ꯫</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ꯃꯍꯥꯛ ꯃꯍꯥꯛꯀꯤ ꯂꯩꯕꯥꯛꯀꯤ ꯆꯥꯛ ꯊꯣꯡꯕꯥ ꯃꯤꯁꯛ ꯑꯃꯥ ꯑꯣꯏꯔꯝꯃꯤ꯫</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ꯃꯍꯥꯛꯅꯥ...</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ꯑꯣꯏꯔꯝꯃꯤ</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ꯏꯟ</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ꯂꯥꯟꯗꯥꯕ</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ꯑꯣꯐ</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ꯃꯍꯥꯛꯀꯤ</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ꯂꯩꯕꯥꯛꯀꯤ...</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ꯁꯦꯜ.</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ꯃꯍꯥꯛꯅꯥ ꯂꯩꯕꯥꯛ ꯑꯁꯤꯒꯤ ꯂꯥꯏ ꯈꯨꯔꯨꯝꯕꯥ ꯀꯟꯠꯔꯣꯜ ꯇꯧꯈꯤ꯫</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꯳ </a:t>
            </a:r>
            <a:r xmlns:a="http://schemas.openxmlformats.org/drawingml/2006/main">
              <a:rPr lang="mni-Mtei" altLang="ko-KR" sz="2800">
                <a:solidFill>
                  <a:srgbClr val="ff0000"/>
                </a:solidFill>
              </a:rPr>
              <a:t>ꯃꯍꯥꯛꯅꯥ ꯃꯍꯥꯛꯀꯤ ꯂꯩꯕꯥꯛꯀꯤ ꯁꯦꯅꯐꯃꯒꯤ ꯊꯧꯗꯥꯡ ꯂꯧꯈꯤ꯫</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ꯑꯗꯨꯗꯒꯤ ꯐꯤꯂꯤꯄꯅꯥ ꯁꯥꯁ꯭ꯠꯔꯒꯤ ꯋꯥꯍꯩ ꯑꯗꯨꯃꯛ ꯍꯧꯗꯣꯀꯈꯤ ꯑꯃꯁꯨꯡ ꯃꯍꯥꯀꯄꯨ ꯌꯤꯁꯨꯒꯤ ꯃꯔꯃꯗꯥ ꯅꯨꯡꯉꯥꯏꯕꯥ ꯄꯥꯎ ꯑꯗꯨ ꯐꯣꯡꯗꯣꯀꯈꯤ꯫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ꯑꯦꯛꯇꯁꯤꯡ꯫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꯸: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꯳꯵ ꯑꯃꯁꯨꯡ ꯑꯦꯟ</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꯹꯱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ꯁꯣꯂꯅꯥ ꯌꯤꯁꯨꯒꯥ ꯎꯅꯈꯤ꯫</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ꯌꯤꯁꯨꯅꯥ ꯂꯥꯀꯄꯥ ꯃꯇꯃꯗꯥ ꯂꯥꯖꯥꯔꯁꯅꯥ ꯁꯤꯈꯤꯕꯗꯒꯤ ꯅꯨꯃꯤꯠ ꯀꯌꯥꯅꯤ ꯂꯣꯏꯈ꯭ꯔꯦ?</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ꯅꯨꯃꯤꯠ ꯑꯃꯗꯥ꯫</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ꯅꯨꯃꯤꯠ ꯑꯅꯤ꯫</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ꯅꯨꯃꯤꯠ ꯍꯨꯝꯅꯤꯒꯤ꯫</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ꯅꯨꯃꯤꯠ ꯃꯔꯤꯅꯤꯒꯤ꯫</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꯳ </a:t>
            </a:r>
            <a:r xmlns:a="http://schemas.openxmlformats.org/drawingml/2006/main">
              <a:rPr altLang="ko-KR" lang="mni-Mtei" sz="2800">
                <a:solidFill>
                  <a:srgbClr val="ff0000"/>
                </a:solidFill>
              </a:rPr>
              <a:t>ꯅꯨꯃꯤꯠ ꯍꯨꯝꯅꯤꯒꯤ꯫</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ꯃꯍꯥꯛ ꯃꯥꯂꯦꯃꯗꯥ ꯂꯦꯞꯂꯒꯥ ꯈꯣꯟꯖꯦꯜ ꯑꯃꯥ ꯇꯥꯈꯤ, “ꯁꯣꯜ, ꯁꯣꯜ, ꯅꯍꯥꯛꯅꯥ ꯑꯩꯕꯨ ꯀꯔꯤꯒꯤ ꯂꯥꯟꯗꯥꯔꯤꯕꯅꯣ?”</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ꯑꯦꯛꯇꯁꯤꯡ꯫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꯹: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꯴</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ꯌꯤꯁꯨꯗꯥ ꯊꯥꯖꯕꯥ ꯃꯤꯁꯤꯡꯕꯨ ꯌꯥꯝꯅꯥ ꯂꯥꯡꯇꯛꯅꯔꯝꯕꯥ ꯁꯣꯜ ꯀꯧꯕꯥ ꯃꯤꯁꯛ ꯑꯃꯥ ꯂꯩꯔꯝꯃꯤ, ꯃꯍꯥꯛꯅꯥ ꯁꯤꯡꯂꯨꯄꯄꯨ ꯌꯥꯝꯅꯥ ꯂꯥꯡꯇꯛꯅꯔꯝꯃꯤ꯫</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mni-Mtei" altLang="ko-KR" sz="3000">
                <a:solidFill>
                  <a:schemeClr val="tx1">
                    <a:lumMod val="65000"/>
                    <a:lumOff val="35000"/>
                  </a:schemeClr>
                </a:solidFill>
              </a:rPr>
              <a:t>ꯁꯣꯂꯅꯥ ꯌꯤꯁꯨꯕꯨ ꯌꯥꯝꯅꯥ ꯂꯥꯡꯇꯛꯅꯈꯤ ꯃꯔꯝ ꯑꯗꯨꯅꯥ ꯃꯍꯥꯛꯅꯥ ꯈ꯭ꯔ꯭ꯏꯁ꯭ꯠꯌꯥꯅꯁꯤꯡꯕꯨ ꯐꯥꯒꯠꯅꯕꯥ ꯗꯃꯥꯁ꯭ꯀꯁꯇꯥ ꯆꯠꯈꯤ꯫</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ꯃꯍꯥꯛꯀꯤ ꯈꯣꯉꯆꯠ ꯑꯗꯨꯗꯥ ꯗꯃꯥꯁ꯭ꯀꯁꯀꯤ ꯃꯅꯥꯛꯇꯥ ꯂꯥꯀꯄꯥ ꯃꯇꯃꯗꯥ ꯈꯉꯍꯧꯗꯅꯥ ꯃꯍꯥꯛꯀꯤ ꯃꯅꯥꯛꯇꯥ ꯁ꯭ꯕꯔꯒꯗꯒꯤ ꯃꯉꯥꯜ ꯑꯃꯥ ꯂꯥꯀꯈꯤ꯫ ꯃꯍꯥꯛꯅꯥ ꯈꯣꯟꯖꯦꯜ ꯑꯃꯥ ꯇꯥꯈꯤ, “ꯁꯣꯜ, ꯁꯣꯜ, ꯅꯍꯥꯛꯅꯥ ꯑꯩꯕꯨ ꯀꯔꯤꯒꯤ ꯂꯥꯟꯗꯥꯔꯤꯕꯅꯣ?”</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“ꯏꯕꯨꯡꯉꯣ, ꯅꯍꯥꯛ ꯀꯅꯥꯅꯣ?” ꯁꯣꯂꯅꯥ ꯍꯪꯈꯤ꯫ “ꯅꯈꯣꯌꯅꯥ ꯂꯥꯟꯅꯥ ꯂꯃꯖꯤꯡꯕꯤꯔꯤꯕꯥ ꯌꯤꯁꯨ ꯑꯩꯅꯤ꯫” ꯌꯤꯁꯨ ꯍꯤꯡꯂꯤ ꯍꯥꯌꯕꯁꯤꯗꯥ ꯁꯣꯂꯅꯥ ꯑꯉꯀꯄꯥ ꯐꯥꯑꯣꯈꯤ꯫ ꯃꯍꯥꯛꯅꯥ ꯌꯤꯁꯨ ꯁꯤꯔꯦ ꯍꯥꯌꯅꯥ ꯈꯜꯂꯝꯃꯤ꯫</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ꯌꯤꯁꯨꯒꯥ ꯎꯅꯈꯤꯕꯥ ꯁꯣꯂꯅꯥ ꯑꯅꯧꯕꯥ ꯃꯤꯁꯛ ꯑꯃꯥ ꯑꯣꯏꯔꯀꯈꯤ꯫ ꯑꯗꯨꯅꯥ ꯃꯍꯥꯛ ꯖꯥꯇꯤꯁꯤꯡꯗꯥ ꯋꯥꯄꯥꯎ ꯁꯟꯗꯣꯀꯄꯥ ꯉꯝꯅꯕꯥ ꯀꯟꯅꯥ ꯍꯣꯠꯅꯈꯤꯕꯥ ꯄꯥꯈꯣꯅꯆꯠꯄꯥ ꯄꯣꯜ ꯑꯣꯏꯈꯤ ꯑꯃꯁꯨꯡ ꯕꯥꯏꯕꯂꯒꯤ ꯂꯥꯏꯔꯤꯛ ꯀꯌꯥ ꯏꯈꯤ꯫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solidFill>
                  <a:schemeClr val="tx1">
                    <a:lumMod val="65000"/>
                    <a:lumOff val="35000"/>
                  </a:schemeClr>
                </a:solidFill>
              </a:rPr>
              <a:t>ꯁꯣꯜ ꯑꯁꯤ ꯁꯤꯡꯂꯨꯄꯁꯤꯡꯕꯨ ꯂꯥꯟꯅꯥ ꯂꯃꯖꯤꯡꯕꯤꯕꯥ ꯃꯤꯁꯛ ꯑꯃꯅꯤ ꯑꯗꯨꯕꯨ ꯏꯁ꯭ꯕꯔꯅꯥ ꯃꯍꯥꯀꯄꯨ ꯄꯥꯈꯣꯅꯆꯠꯄꯥ ꯑꯃꯥ ꯑꯣꯏꯅꯥ ꯀꯧꯔꯝꯃꯤ꯫</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ꯌꯤꯁꯨꯒꯥ ꯎꯅꯈꯤꯕꯥ ꯁꯣꯂꯅꯥ ꯍꯥꯟꯅꯗꯒꯤ ꯃꯄꯨꯡ ꯐꯥꯅꯥ ꯇꯣꯉꯥꯅꯕꯥ ꯄꯨꯟꯁꯤ ꯑꯃꯥ ꯍꯤꯡꯈꯤ꯫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ꯑꯗꯣꯝꯅꯥ ꯀꯔꯤ ꯑꯍꯣꯡꯕꯥ ꯄꯨꯔꯀꯈꯤꯕꯒꯦ꯫</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ꯅꯍꯥꯛꯅꯥ ꯌꯤꯁꯨꯒꯥ ꯎꯅꯈꯤꯕꯥ ꯃꯇꯃꯗꯒꯤ?</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ꯌꯤꯁꯨꯒꯥ ꯎꯅꯔꯤꯕꯥ ꯃꯤꯁꯤꯡꯅꯥ ꯍꯥꯟꯅꯗꯒꯤ ꯇꯣꯉꯥꯅꯕꯥ ꯄꯨꯟꯁꯤ ꯑꯃꯥ ꯍꯤꯡꯒꯗꯕꯅꯤ꯫</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t>ꯌꯤꯁꯨ ꯀꯅꯥꯅꯣ?</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 ꯑꯁꯤ..</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ꯌꯤꯁꯨꯅꯥ ꯁꯣꯂꯒꯨꯝꯕꯥ ꯐꯠꯇꯕꯥ ꯃꯤꯁꯤꯡꯕꯨ ꯊꯧꯖꯥꯜ ꯄꯤꯕꯤꯗꯨꯅꯥ ꯃꯈꯣꯌꯕꯨ ꯀꯧꯕꯤꯗꯨꯅꯥ ꯊꯕꯛ ꯇꯧꯕꯥ ꯃꯤ ꯑꯣꯏꯅꯥ ꯊꯝꯕꯤꯕꯥ ꯃꯤꯁꯛ ꯑꯗꯨꯅꯤ꯫</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ꯁꯣꯂꯅꯥ ꯀꯔꯤꯒꯤ ꯗꯃꯥꯁ꯭ꯀꯁꯇꯥ ꯆꯠꯈꯤꯕꯅꯣ?</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ꯈ꯭ꯔ꯭ꯏꯁ꯭ꯠꯌꯥꯅꯁꯤꯡꯕꯨ ꯐꯥꯒꯠꯅꯕꯥ꯫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ꯈꯣꯉꯆꯠ ꯑꯃꯥ ꯆꯠꯅꯕꯥ꯫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ꯏꯕꯥꯗꯠ ꯑꯃꯥ ꯂꯩꯕꯥ꯫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ꯋꯥꯄꯥꯎ ꯁꯟꯗꯣꯀꯄꯥ꯫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꯱ </a:t>
            </a:r>
            <a:r xmlns:a="http://schemas.openxmlformats.org/drawingml/2006/main">
              <a:rPr lang="mni-Mtei" altLang="ko-KR" sz="2800">
                <a:solidFill>
                  <a:srgbClr val="ff0000"/>
                </a:solidFill>
              </a:rPr>
              <a:t>ꯈ꯭ꯔ꯭ꯏꯁ꯭ꯠꯌꯥꯅꯁꯤꯡꯕꯨ ꯐꯥꯒꯠꯅꯕꯥ꯫</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ꯃꯍꯥꯛ ꯃꯥꯂꯦꯃꯗꯥ ꯂꯦꯞꯂꯒꯥ ꯈꯣꯟꯖꯦꯜ ꯑꯃꯥ ꯇꯥꯈꯤ, “ꯁꯣꯜ, ꯁꯣꯜ, ꯅꯍꯥꯛꯅꯥ ꯑꯩꯕꯨ ꯀꯔꯤꯒꯤ ꯂꯥꯟꯗꯥꯔꯤꯕꯅꯣ?”</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ꯑꯦꯛꯇꯁꯤꯡ꯫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꯹: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꯴</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ꯌꯤꯁꯨꯅꯥ ꯃꯍꯥꯀꯄꯨ ꯍꯥꯌꯔꯝꯃꯤ, "ꯑꯩꯗꯤ ꯍꯤꯡꯒꯠꯂꯀꯄꯥ ꯑꯃꯁꯨꯡ ꯄꯨꯟꯁꯤꯅꯤ꯫ ꯑꯩꯕꯨ ꯊꯥꯖꯕꯥ ꯃꯤ ꯑꯗꯨꯅꯥ ꯁꯤꯔꯕꯁꯨ ꯍꯤꯡꯒꯅꯤ;</a:t>
            </a:r>
            <a:endParaRPr xmlns:a="http://schemas.openxmlformats.org/drawingml/2006/main" altLang="ko-KR" lang="en-US" sz="3600"/>
          </a:p>
          <a:p>
            <a:pPr xmlns:a="http://schemas.openxmlformats.org/drawingml/2006/main" lvl="0">
              <a:defRPr/>
            </a:pPr>
            <a:r xmlns:a="http://schemas.openxmlformats.org/drawingml/2006/main">
              <a:rPr altLang="ko-KR" lang="mni-Mtei" sz="3600"/>
              <a:t>ꯑꯃꯁꯨꯡ ꯍꯤꯡꯂꯤꯕꯥ ꯑꯃꯁꯨꯡ ꯑꯩꯕꯨ ꯊꯥꯖꯕꯥ ꯃꯤꯑꯣꯏ ꯑꯗꯨ ꯀꯩꯗꯧꯉꯩꯗꯁꯨ ꯁꯤꯔꯣꯏ꯫ ꯃꯁꯤ ꯅꯉꯅꯥ ꯊꯥꯖꯕ꯭ꯔꯥ?"</a:t>
            </a:r>
            <a:endParaRPr xmlns:a="http://schemas.openxmlformats.org/drawingml/2006/main" altLang="ko-KR" lang="en-US" sz="3600"/>
          </a:p>
          <a:p>
            <a:pPr xmlns:a="http://schemas.openxmlformats.org/drawingml/2006/main" lvl="0">
              <a:defRPr/>
            </a:pPr>
            <a:r xmlns:a="http://schemas.openxmlformats.org/drawingml/2006/main">
              <a:rPr altLang="ko-KR" lang="mni-Mtei"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ꯌꯣꯍꯥꯟ꯫</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꯱꯱: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꯲꯵-꯲꯶ ꯐꯥꯑꯣꯕꯥ ꯌꯥꯑꯣꯔꯤ꯫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꯹꯲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ꯄꯣꯂꯒꯤ ꯑꯐꯕꯥ ꯃꯔꯨꯞ ꯕꯔꯅꯥꯕꯥ꯫</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ꯑꯗꯨꯕꯨ ꯕꯔꯅꯥꯕꯥꯅꯥ ꯃꯍꯥꯀꯄꯨ ꯂꯧꯁꯤꯟꯗꯨꯅꯥ ꯄꯥꯈꯣꯅꯆꯠꯄꯁꯤꯡꯒꯤ ꯃꯅꯥꯛꯇꯥ ꯄꯨꯔꯀꯈꯤ꯫ ꯃꯍꯥꯛꯅꯥ ꯃꯈꯣꯌꯗꯥ ꯁꯣꯂꯅꯥ ꯃꯍꯥꯛꯀꯤ ꯈꯣꯉꯆꯠꯇꯥ ꯏꯕꯨꯡꯉꯣꯕꯨ ꯀꯔꯝꯅꯥ ꯎꯈꯤꯕꯒꯦ ꯑꯃꯁꯨꯡ ꯏꯕꯨꯡꯉꯣꯅꯥ ꯃꯍꯥꯛꯀꯥ ꯋꯥꯔꯤ ꯁꯥꯅꯈꯤꯕꯒꯦ ꯑꯃꯁꯨꯡ ꯗꯃꯥꯁ꯭ꯀꯁꯇꯥ ꯃꯍꯥꯛꯅꯥ ꯌꯤꯁꯨꯒꯤ ꯃꯤꯡꯗꯥ ꯑꯀꯤꯕꯥ ꯂꯩꯇꯅꯥ ꯄꯥꯎ ꯁꯟꯗꯣꯀꯈꯤꯕꯒꯦ ꯍꯥꯌꯕꯗꯨ ꯃꯍꯥꯛꯅꯥ ꯃꯈꯣꯌꯗꯥ ꯐꯣꯡꯗꯣꯀꯈꯤ꯫</a:t>
            </a:r>
            <a:r xmlns:a="http://schemas.openxmlformats.org/drawingml/2006/main">
              <a:rPr lang="mni-Mte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ꯑꯦꯛꯇꯁꯤꯡ꯫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꯹:꯲꯷ꯗꯥ ꯐꯣꯉꯈ꯭ꯔꯦ꯫</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ꯄꯣꯂꯅꯥ ꯌꯤꯁꯨꯒꯥ ꯎꯅꯔꯕꯥ ꯃꯇꯨꯡꯗꯥ ꯌꯤꯁꯨꯒꯤ ꯁꯤꯁ꯭ꯌꯁꯤꯡꯒꯥ ꯎꯅꯕꯥ ꯄꯥꯃꯈꯤ꯫</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ꯑꯗꯨꯕꯨ ꯌꯤꯁꯨꯒꯤ ꯁꯤꯁ꯭ꯌꯁꯤꯡꯅꯥ ꯄꯣꯂꯕꯨ ꯀꯤꯔꯝꯃꯤ꯫ ꯃꯔꯃꯗꯤ ꯄꯣꯂꯅꯥ ꯌꯤꯁꯨꯒꯥ ꯎꯅꯔꯕꯥ ꯃꯇꯨꯡꯗꯥ ꯃꯍꯥꯛ ꯌꯤꯁꯨꯗꯥ ꯊꯥꯖꯕꯥ ꯃꯤꯁꯛ ꯑꯃꯥ ꯑꯣꯏꯔꯀꯈꯤ ꯍꯥꯌꯕꯁꯤ ꯃꯈꯣꯌꯅꯥ ꯈꯉꯂꯃꯗꯦ꯫</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ꯕꯔꯅꯥꯕꯥꯅꯥ ꯄꯣꯂꯕꯨ ꯃꯇꯦꯡ ꯄꯥꯡꯈꯤ꯫ “ꯃꯍꯥꯛꯅꯥ ꯇꯁꯦꯡꯅꯥ ꯌꯤꯁꯨꯒꯥ ꯎꯅꯈꯤ ꯑꯃꯁꯨꯡ ꯃꯄꯨꯡ ꯐꯥꯅꯥ ꯍꯣꯡꯂꯀꯈꯤ!”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"ꯑꯩꯅꯥ ꯄꯣꯂꯅꯥ ꯗꯃꯥꯁ꯭ꯀꯁꯇꯥ ꯋꯥꯄꯥꯎ ꯁꯟꯗꯣꯀꯄꯥ ꯑꯗꯨꯁꯨ ꯎꯔꯦ, ꯃꯐꯝ ꯑꯗꯨꯗꯥ ꯃꯍꯥꯛ ꯈ꯭ꯔ꯭ꯏꯁ꯭ꯠꯌꯥꯅꯁꯤꯡꯕꯨ ꯐꯥꯒꯠꯅꯕꯥ ꯆꯠꯈꯤ!" ꯁꯤꯁ꯭ꯌꯁꯤꯡꯅꯥ ꯄꯣꯂꯒꯥ ꯌꯥꯝꯅꯥ ꯂꯥꯏꯅꯥ ꯃꯔꯨꯞ ꯑꯣꯏꯔꯀꯈꯤ꯫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ꯃꯗꯨꯒꯤ ꯃꯇꯨꯡꯗꯥ ꯕꯔꯅꯥꯕꯥ ꯑꯃꯁꯨꯡ ꯄꯣꯂꯅꯥ ꯑꯐꯕꯥ ꯃꯔꯨꯞ ꯑꯣꯏꯔꯀꯈꯤ ꯑꯃꯁꯨꯡ ꯃꯥꯂꯦꯝ ꯁꯤꯅꯕꯥ ꯊꯨꯡꯅꯥ ꯆꯠꯇꯨꯅꯥ ꯄꯨꯟꯅꯥ ꯂꯥꯏꯅꯤꯡ ꯂꯥꯏꯁꯣꯜ ꯁꯟꯗꯣꯀꯈꯤ꯫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solidFill>
                  <a:schemeClr val="tx1">
                    <a:lumMod val="65000"/>
                    <a:lumOff val="35000"/>
                  </a:schemeClr>
                </a:solidFill>
              </a:rPr>
              <a:t>ꯁꯤꯡꯂꯨꯄꯄꯨ ꯂꯥꯟꯅꯥ ꯂꯃꯖꯤꯡꯕꯤꯔꯝꯕꯥ ꯄꯣꯂꯅꯥ ꯌꯤꯁꯨꯒꯥ ꯎꯅꯈꯤ ꯑꯃꯁꯨꯡ ꯑꯅꯧꯕꯥ ꯃꯤꯁꯛ ꯑꯃꯥ ꯑꯣꯏꯔꯀꯈꯤ ꯑꯗꯨꯕꯨ ꯃꯤꯁꯤꯡꯅꯥ ꯃꯍꯥꯀꯄꯨ ꯊꯥꯖꯈꯤꯗꯦ꯫</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ꯑꯗꯨꯕꯨ ꯏꯁ꯭ꯕꯔꯅꯥ ꯕꯔꯅꯥꯕꯥꯕꯨ ꯁꯦꯝ-ꯁꯥꯗꯨꯅꯥ ꯁꯦꯃꯈꯤ꯫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ꯄꯣꯂꯒꯤꯗꯃꯛ ꯑꯐꯕꯥ ꯊꯕꯛ ꯇꯧꯃꯤꯟꯅꯔꯤꯕꯥ ꯃꯤꯁꯛ ꯑꯃꯅꯤ꯫</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ꯄꯣꯜ ꯑꯃꯁꯨꯡ ꯕꯔꯅꯥꯕꯥꯒꯨꯝꯅꯥ ꯑꯩꯈꯣꯌꯁꯨ ꯊꯥꯖꯕꯒꯤ ꯑꯐꯕꯥ ꯃꯔꯨꯞ ꯑꯣꯏꯒꯗꯕꯅꯤ ꯑꯃꯁꯨꯡ ꯑꯃꯅꯥ ꯑꯃꯕꯨ ꯃꯇꯦꯡ ꯄꯥꯡꯒꯗꯕꯅꯤ꯫</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t>ꯌꯤꯁꯨ ꯀꯅꯥꯅꯣ?</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ꯌꯤꯁꯨꯅꯥ..</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ꯑꯩꯈꯣꯌꯅꯥ ꯑꯋꯥꯕꯥ ꯇꯥꯔꯀꯄꯥ ꯃꯇꯃꯗꯥ ꯃꯇꯦꯡ ꯄꯥꯡꯕꯥ ꯉꯝꯕꯥ ꯃꯔꯨꯞ ꯑꯃꯥ ꯌꯤꯁꯨꯅꯥ ꯑꯩꯈꯣꯌꯗꯥ ꯊꯥꯕꯤꯔꯀꯏ꯫</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ꯄꯣꯂꯅꯥ ꯑꯋꯥꯕꯥ ꯇꯥꯔꯀꯄꯥ ꯃꯇꯃꯗꯥ ꯀꯅꯥꯅꯥ ꯃꯇꯦꯡ ꯄꯥꯡꯈꯤ ꯑꯃꯁꯨꯡ ꯃꯔꯨꯞ ꯑꯣꯏꯈꯤꯕꯒꯦ?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ꯄꯤꯇꯔ ꯑꯃꯁꯨꯡ ꯑꯦꯝ</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ꯌꯣꯍꯥꯟ꯫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ꯕꯔꯅꯥꯕꯥꯁ꯫</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ꯐꯤꯂꯤꯞ ꯑꯃꯁꯨꯡ ꯑꯦꯝ</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꯳ </a:t>
            </a:r>
            <a:r xmlns:a="http://schemas.openxmlformats.org/drawingml/2006/main">
              <a:rPr lang="mni-Mtei" altLang="ko-KR" sz="2800">
                <a:solidFill>
                  <a:srgbClr val="ff0000"/>
                </a:solidFill>
              </a:rPr>
              <a:t>ꯕꯔꯅꯥꯕꯥꯁ꯫</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꯷꯴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ꯌꯤꯁꯨꯒꯤ ꯇ꯭ꯔꯥꯟꯁꯐꯤꯒꯔꯦꯁꯟ꯫</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ꯑꯗꯨꯕꯨ ꯕꯔꯅꯥꯕꯥꯅꯥ ꯃꯍꯥꯀꯄꯨ ꯂꯧꯁꯤꯟꯗꯨꯅꯥ ꯄꯥꯈꯣꯅꯆꯠꯄꯁꯤꯡꯒꯤ ꯃꯅꯥꯛꯇꯥ ꯄꯨꯔꯀꯈꯤ꯫ ꯃꯍꯥꯛꯅꯥ ꯃꯈꯣꯌꯗꯥ ꯁꯣꯂꯅꯥ ꯃꯍꯥꯛꯀꯤ ꯈꯣꯉꯆꯠꯇꯥ ꯏꯕꯨꯡꯉꯣꯕꯨ ꯀꯔꯝꯅꯥ ꯎꯈꯤꯕꯒꯦ ꯑꯃꯁꯨꯡ ꯏꯕꯨꯡꯉꯣꯅꯥ ꯃꯍꯥꯛꯀꯥ ꯋꯥꯔꯤ ꯁꯥꯅꯈꯤꯕꯒꯦ ꯑꯃꯁꯨꯡ ꯗꯃꯥꯁ꯭ꯀꯁꯇꯥ ꯃꯍꯥꯛꯅꯥ ꯌꯤꯁꯨꯒꯤ ꯃꯤꯡꯗꯥ ꯑꯀꯤꯕꯥ ꯂꯩꯇꯅꯥ ꯄꯥꯎ ꯁꯟꯗꯣꯀꯈꯤꯕꯒꯦ ꯍꯥꯌꯕꯗꯨ ꯃꯍꯥꯛꯅꯥ ꯃꯈꯣꯌꯗꯥ ꯐꯣꯡꯗꯣꯀꯈꯤ꯫</a:t>
            </a:r>
            <a:r xmlns:a="http://schemas.openxmlformats.org/drawingml/2006/main">
              <a:rPr lang="mni-Mte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ꯑꯦꯛꯇꯁꯤꯡ꯫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꯹:꯲꯷ꯗꯥ ꯐꯣꯉꯈ꯭ꯔꯦ꯫</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꯹꯳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ꯗꯣꯔꯀꯥꯁ, ꯃꯍꯥꯛ ꯄꯨꯟꯁꯤꯗꯥ ꯑꯃꯨꯛ ꯍꯟꯅꯥ ꯂꯥꯀꯈꯤ꯫</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ꯄꯤꯇꯔꯅꯥ ꯃꯈꯣꯌ ꯄꯨꯝꯅꯃꯀꯄꯨ ꯔꯨꯃꯗꯒꯤ ꯊꯥꯗꯣꯀꯈꯤ; ꯑꯗꯨꯗꯒꯤ ꯃꯍꯥꯛꯅꯥ ꯈꯨꯔꯨꯃꯖꯗꯨꯅꯥ ꯄ꯭ꯔꯥꯔꯊꯅꯥ ꯇꯧꯈꯤ꯫ ꯁꯤꯔꯕꯥ ꯅꯨꯄꯤ ꯑꯗꯨꯒꯤ ꯃꯅꯥꯛꯇꯥ ꯂꯦꯞꯂꯒꯥ ꯍꯥꯌꯔꯀꯏ, “ꯇꯥꯕꯤꯊꯥ, ꯊꯣꯀꯎ꯫” ꯃꯍꯥꯛꯅꯥ ꯃꯃꯤꯠ ꯎꯏꯁꯤꯜꯂꯀꯈꯤ, ꯄꯤꯇꯔꯕꯨ ꯎꯕꯗꯥ ꯃꯍꯥꯛ ꯂꯦꯞꯂꯒꯥ ꯐꯃꯈꯤ꯫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ꯑꯦꯛꯇꯁꯤꯡ꯫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꯹: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꯴꯰ ꯑꯃꯁꯨꯡ ꯑꯦꯟ</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ꯗꯣꯔꯀꯥꯁ ꯀꯧꯕꯥ ꯁꯤꯁ꯭ꯌ ꯑꯃꯥ ꯂꯩꯔꯝꯃꯤ, ꯃꯍꯥꯛ ꯃꯇꯝ ꯄꯨꯝꯅꯃꯛꯇꯥ ꯑꯐꯕꯥ ꯊꯕꯛ ꯇꯧꯔꯝꯃꯤ ꯑꯃꯁꯨꯡ ꯂꯥꯌꯔꯕꯁꯤꯡꯕꯨ ꯃꯇꯦꯡ ꯄꯥꯡꯂꯝꯃꯤ꯫</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ꯃꯇꯝ ꯑꯗꯨꯗꯥ ꯃꯍꯥꯛ ꯑꯅꯥꯕꯥ ꯐꯔꯀꯈꯤ ꯑꯃꯁꯨꯡ ꯁꯤꯈꯤ꯫ ꯃꯍꯥꯛꯀꯤ ꯌꯨꯃꯂꯣꯟꯅꯕꯁꯤꯡꯅꯥ ꯌꯥꯝꯅꯥ ꯅꯨꯡꯉꯥꯏꯇꯕꯥ ꯐꯥꯑꯣꯈꯤ ꯑꯃꯁꯨꯡ ꯄꯤꯇꯔꯕꯨ ꯑꯃꯨꯛ ꯍꯟꯅꯥ ꯄꯨꯔꯀꯈꯤ꯫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ꯄꯤꯇꯔꯅꯥ ꯌꯧꯔꯀꯄꯥ ꯃꯇꯃꯗꯥ ꯃꯍꯥꯛꯀꯤ ꯃꯇꯦꯡ ꯄꯥꯡꯈꯤꯕꯥ ꯃꯤ ꯈꯨꯗꯤꯡꯃꯛ ꯃꯍꯥꯛꯅꯥ ꯈꯨꯗꯣꯜ ꯑꯣꯏꯅꯥ ꯂꯧꯈꯤꯕꯥ ꯄꯣꯠꯂꯃꯁꯤꯡ ꯑꯗꯨ ꯎꯠꯂꯒꯥ ꯀꯞꯂꯝꯃꯤ꯫</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ꯄꯤꯇꯔꯅꯥ ꯃꯈꯣꯌ ꯄꯨꯝꯅꯃꯀꯄꯨ ꯔꯨꯃꯗꯒꯤ ꯊꯥꯗꯣꯀꯈꯤ; ꯑꯗꯨꯗꯒꯤ ꯃꯍꯥꯛꯅꯥ ꯃꯍꯥꯛꯀꯤ ꯈꯨꯎꯗꯥ ꯂꯦꯞꯂꯒꯥ ꯄ꯭ꯔꯥꯔꯊꯅꯥ ꯇꯧꯈꯤ꯫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“ꯗꯣꯔꯀꯥꯁ, ꯊꯣꯔꯀꯎ!”, ꯄꯤꯇꯔꯅꯥ ꯍꯥꯌꯔꯀꯏ꯫ ꯃꯍꯥꯛꯅꯥ ꯃꯃꯤꯠ ꯇꯥꯡꯂꯒꯥ ꯄꯤꯇꯔꯕꯨ ꯎꯔꯒꯥ ꯐꯃꯈꯤ꯫ ꯃꯁꯤ ꯎꯕꯗꯥ ꯃꯤꯄꯨꯝ ꯈꯨꯗꯤꯡꯃꯛ ꯅꯨꯡꯉꯥꯏꯈꯤ ꯑꯃꯁꯨꯡ ꯈꯨꯉ꯭ꯒꯪ ꯑꯗꯨꯒꯤ ꯃꯤꯑꯣꯏ ꯀꯌꯥꯅꯥ ꯌꯤꯁꯨꯗꯥ ꯊꯥꯖꯈꯤ꯫</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solidFill>
                  <a:schemeClr val="tx1">
                    <a:lumMod val="65000"/>
                    <a:lumOff val="35000"/>
                  </a:schemeClr>
                </a:solidFill>
              </a:rPr>
              <a:t>ꯄꯤꯇꯔꯅꯥ ꯌꯤꯁꯨꯒꯤ ꯁꯤꯁ꯭ꯌ ꯑꯃꯥ ꯑꯣꯏꯔꯝꯃꯤ ꯑꯃꯁꯨꯡ ꯃꯍꯥꯛꯅꯥ ꯌꯤꯁꯨꯅꯥ ꯇꯧꯈꯤꯕꯥ ꯑꯗꯨ ꯇꯧꯕꯥ ꯉꯃꯈꯤ꯫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ꯃꯍꯥꯛ ꯄ꯭ꯔ꯭ꯏꯊꯤꯕꯤ ꯑꯁꯤꯗꯥ ꯂꯩꯔꯤꯉꯩꯗꯥ꯫</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000">
                <a:solidFill>
                  <a:schemeClr val="tx1">
                    <a:lumMod val="65000"/>
                    <a:lumOff val="35000"/>
                  </a:schemeClr>
                </a:solidFill>
              </a:rPr>
              <a:t>ꯌꯤꯁꯨꯅꯥ ꯃꯍꯥꯛꯀꯤ ꯁꯤꯁ꯭ꯌꯁꯤꯡꯗꯥ ꯃꯍꯥꯛꯅꯥ ꯇꯧꯈꯤꯕꯥ ꯑꯗꯨꯒꯨꯝꯅꯥ ꯇꯧꯒꯅꯤ ꯍꯥꯌꯅꯥ ꯍꯥꯌꯔꯝꯃꯤ꯫</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mni-Mtei" altLang="ko-KR" sz="3000">
                <a:solidFill>
                  <a:schemeClr val="tx1">
                    <a:lumMod val="65000"/>
                    <a:lumOff val="35000"/>
                  </a:schemeClr>
                </a:solidFill>
              </a:rPr>
              <a:t>ꯑꯩꯈꯣꯌ ꯌꯤꯁꯨꯒꯤ ꯁꯤꯁ꯭ꯌꯅꯤ꯫</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mni-Mtei" altLang="ko-KR" sz="3000">
                <a:solidFill>
                  <a:schemeClr val="tx1">
                    <a:lumMod val="65000"/>
                    <a:lumOff val="35000"/>
                  </a:schemeClr>
                </a:solidFill>
              </a:rPr>
              <a:t>ꯑꯩꯈꯣꯌꯅꯥ ꯂꯝ ꯑꯁꯤꯗꯥ ꯌꯤꯁꯨꯅꯥ ꯇꯧꯈꯤꯕꯥ ꯊꯕꯀꯁꯤꯡ ꯑꯗꯨ ꯇꯃꯁꯤꯅꯕꯥ ꯑꯃꯁꯨꯡ ꯅꯤꯡꯁꯤꯡꯕꯥ ꯑꯃꯁꯨꯡ ꯌꯤꯁꯨꯒꯥ ꯃꯥꯟꯅꯕꯥ ꯊꯕꯀꯁꯤꯡ ꯇꯧꯕꯥ ꯃꯊꯧ ꯇꯥꯏ꯫</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t>ꯌꯤꯁꯨ ꯀꯅꯥꯅꯣ?</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ꯌꯤꯁꯨꯅꯥ..</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ꯌꯤꯁꯨꯅꯥ ꯃꯍꯥꯛꯀꯤ ꯁꯤꯁ꯭ꯌꯁꯤꯡꯗꯥ ꯋꯥꯄꯥꯎ ꯁꯟꯗꯣꯀꯄꯥ ꯉꯝꯅꯕꯥ ꯁꯛꯇꯤ ꯄꯤ꯫</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ꯃꯐꯝ ꯑꯗꯨꯗꯥ ꯃꯍꯥꯛ ꯃꯈꯣꯌꯒꯤ ꯃꯃꯥꯡꯗꯥ ꯇ꯭ꯔꯥꯟꯁꯐꯤꯒꯔ ꯇꯧꯈꯤ꯫ ꯃꯍꯥꯛꯀꯤ ꯃꯥꯌꯊꯣꯡ ꯑꯗꯨ ꯅꯨꯃꯤꯠꯀꯤ ꯃꯉꯥꯂꯒꯨꯝ ꯉꯥꯅꯊꯣꯀꯈꯤ, ꯃꯍꯥꯛꯀꯤ ꯄꯣꯠꯆꯩꯁꯤꯡ ꯑꯗꯨ ꯃꯉꯥꯂꯒꯨꯝꯅꯥ ꯁꯦꯡꯂꯝꯃꯤ꯫</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꯱꯷ ꯑꯃꯁꯨꯡ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ꯄꯤꯇꯔꯅꯥ ꯗꯣꯔꯀꯥꯁꯇꯥ ꯂꯥꯀꯄꯥ ꯃꯇꯃꯗꯥ ꯃꯤꯁꯤꯡꯅꯥ ꯅꯨꯡꯉꯥꯏꯇꯕꯥ ꯐꯥꯑꯣꯈꯤ ꯑꯃꯁꯨꯡ ꯃꯈꯣꯌꯅꯥ ꯃꯍꯥꯀꯄꯨ ꯀꯔꯤ ꯎꯠꯈꯤꯕꯒꯦ?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ꯗꯣꯔꯀꯥꯁꯅꯥ ꯁꯦꯝꯕꯥ ꯄꯣꯠꯂꯃꯁꯤꯡ꯫</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ꯗꯣꯔꯀꯥꯁꯅꯥ ꯁꯦꯃꯈꯤꯕꯥ ꯆꯥꯀꯆꯥ-ꯏꯊꯀꯁꯤꯡ꯫</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ꯗꯣꯔꯀꯥꯁꯀꯤ ꯃꯆꯥꯅꯨꯄꯥ꯫</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ꯗꯣꯔꯀꯥꯁꯀꯤ ꯆꯤꯊꯤ꯫</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꯱ </a:t>
            </a:r>
            <a:r xmlns:a="http://schemas.openxmlformats.org/drawingml/2006/main">
              <a:rPr lang="mni-Mtei" altLang="ko-KR" sz="2800">
                <a:solidFill>
                  <a:srgbClr val="ff0000"/>
                </a:solidFill>
              </a:rPr>
              <a:t>ꯗꯣꯔꯀꯥꯁꯅꯥ ꯁꯦꯝꯕꯥ ꯄꯣꯠꯂꯃꯁꯤꯡ꯫</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ꯄꯤꯇꯔꯅꯥ ꯃꯈꯣꯌ ꯄꯨꯝꯅꯃꯀꯄꯨ ꯔꯨꯃꯗꯒꯤ ꯊꯥꯗꯣꯀꯈꯤ; ꯑꯗꯨꯗꯒꯤ ꯃꯍꯥꯛꯅꯥ ꯈꯨꯔꯨꯃꯖꯗꯨꯅꯥ ꯄ꯭ꯔꯥꯔꯊꯅꯥ ꯇꯧꯈꯤ꯫ ꯁꯤꯔꯕꯥ ꯅꯨꯄꯤ ꯑꯗꯨꯒꯤ ꯃꯅꯥꯛꯇꯥ ꯂꯦꯞꯂꯒꯥ ꯍꯥꯌꯔꯀꯏ, “ꯇꯥꯕꯤꯊꯥ, ꯊꯣꯀꯎ꯫” ꯃꯍꯥꯛꯅꯥ ꯃꯃꯤꯠ ꯎꯏꯁꯤꯜꯂꯀꯈꯤ, ꯄꯤꯇꯔꯕꯨ ꯎꯕꯗꯥ ꯃꯍꯥꯛ ꯂꯦꯞꯂꯒꯥ ꯐꯃꯈꯤ꯫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ꯑꯦꯛꯇꯁꯤꯡ꯫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꯹: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꯴꯰ ꯑꯃꯁꯨꯡ ꯑꯦꯟ</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꯹꯴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ꯀꯣꯔꯅꯦꯂꯤꯌꯁ, ꯖꯦꯅꯔꯦꯜ ꯁꯦꯚ ꯇꯧꯔꯕꯥ ꯃꯤꯁꯛ ꯑꯃꯅꯤ꯫</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ꯄꯤꯇꯔꯒꯥ ꯂꯣꯌꯅꯅꯥ ꯂꯥꯀꯈꯤꯕꯥ ꯆꯨꯃꯊꯣꯀꯄꯥ ꯊꯥꯖꯕꯁꯤꯡꯅꯥ ꯑꯁꯦꯡꯕꯥ ꯊꯋꯥꯌꯒꯤ ꯈꯨꯗꯣꯜ ꯑꯗꯨ ꯑꯇꯣꯞꯄꯥ ꯖꯥꯇꯤꯁꯤꯡꯗꯥ ꯐꯥꯑꯣꯕꯥ ꯌꯧꯍꯅꯈꯤꯕꯥ ꯑꯗꯨꯅꯥ ꯑꯉꯀꯄꯥ ꯄꯣꯀꯈꯤ꯫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ꯄꯥꯈꯣꯅꯆꯠꯄꯁꯤꯡꯒꯤ ꯊꯕꯛ ꯱꯰:</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꯴꯵ ꯑꯃꯁꯨꯡ ꯑꯦꯟ</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mni-Mtei" altLang="ko-KR" sz="2500">
                <a:solidFill>
                  <a:schemeClr val="tx1">
                    <a:lumMod val="65000"/>
                    <a:lumOff val="35000"/>
                  </a:schemeClr>
                </a:solidFill>
              </a:rPr>
              <a:t>ꯁꯤꯖꯔꯤꯌꯥꯗꯥ ꯏꯇꯥꯂꯤꯒꯤ ꯔꯦꯖꯤꯃꯦꯟꯇ ꯍꯥꯌꯅꯥ ꯈꯉꯅꯕꯥ ꯁꯦꯟꯆꯨꯔꯤꯌꯟ ꯑꯃꯥ ꯑꯣꯏꯔꯤꯕꯥ ꯀꯣꯔꯅꯦꯂꯤꯌꯁ ꯀꯧꯕꯥ ꯃꯤꯁꯛ ꯑꯃꯥ ꯂꯩꯔꯝꯃꯤ꯫</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mni-Mtei" altLang="ko-KR" sz="2500">
                <a:solidFill>
                  <a:schemeClr val="tx1">
                    <a:lumMod val="65000"/>
                    <a:lumOff val="35000"/>
                  </a:schemeClr>
                </a:solidFill>
              </a:rPr>
              <a:t>ꯃꯍꯥꯛ ꯑꯃꯁꯨꯡ ꯃꯍꯥꯛꯀꯤ ꯏꯃꯨꯡ ꯃꯅꯨꯡ ꯄꯨꯝꯅꯃꯛ ꯊꯋꯥꯌ ꯌꯥꯑꯣꯕꯥ ꯑꯃꯁꯨꯡ ꯏꯁ꯭ꯕꯔꯕꯨ ꯊꯥꯖꯕꯥ ꯃꯤꯑꯣꯏꯁꯤꯡꯅꯤ; ꯃꯍꯥꯛꯅꯥ ꯇꯉꯥꯏꯐꯗꯕꯁꯤꯡꯗꯥ ꯌꯥꯝꯅꯥ ꯊꯋꯥꯏ ꯌꯥꯑꯣꯅꯥ ꯄꯤꯕꯤꯔꯝꯃꯤ ꯑꯃꯁꯨꯡ ꯏꯁ꯭ꯕꯔꯗꯥ ꯆꯥꯡ ꯅꯥꯏꯅꯥ ꯊꯧꯅꯤꯖꯔꯝꯃꯤ꯫</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ꯅꯨꯃꯤꯠ ꯑꯃꯗꯥ ꯀꯣꯔꯅꯦꯂꯤꯌꯁꯅꯥ ꯄ꯭ꯔꯥꯔꯊꯅꯥ ꯇꯧꯔꯤꯉꯩꯗꯥ ꯏꯁ꯭ꯕꯔꯒꯤ ꯈꯣꯟꯖꯦꯜ ꯇꯥꯈꯤ꯫ “ꯄꯤꯇꯔ ꯀꯧꯕꯥ ꯃꯤꯁꯛ ꯑꯃꯥ ꯑꯣꯏꯅꯥ ꯃꯤ ꯊꯥꯕꯤꯌꯨ꯫”</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mni-Mtei" altLang="ko-KR" sz="2400">
                <a:solidFill>
                  <a:schemeClr val="tx1">
                    <a:lumMod val="65000"/>
                    <a:lumOff val="35000"/>
                  </a:schemeClr>
                </a:solidFill>
              </a:rPr>
              <a:t>ꯃꯇꯝ ꯑꯗꯨꯗꯥ ꯄꯤꯇꯔꯁꯨ ꯄ꯭ꯔꯥꯔꯊꯅꯥꯗꯥ ꯃꯤꯠꯌꯦꯡ ꯑꯃꯥ ꯎꯈꯤ꯫ ꯏꯁ꯭ꯕꯔꯅꯥ ꯃꯍꯥꯀꯄꯨ ꯌꯤꯍꯨꯗꯤꯁꯤꯡꯅꯥ ꯆꯥꯕꯥ ꯉꯃꯗꯕꯥ ꯁ꯭ꯕꯔꯒꯗꯒꯤ ꯁꯥ-ꯁꯅꯁꯤꯡ ꯄꯤꯔꯝꯃꯤ ꯑꯃꯁꯨꯡ ꯃꯍꯥꯀꯄꯨ ꯆꯥꯅꯕꯥ ꯌꯥꯊꯪ ꯄꯤꯔꯝꯃꯤ꯫</a:t>
            </a:r>
            <a:r xmlns:a="http://schemas.openxmlformats.org/drawingml/2006/main">
              <a:rPr lang="mni-Mtei" altLang="en-US" sz="2400">
                <a:solidFill>
                  <a:schemeClr val="tx1">
                    <a:lumMod val="65000"/>
                    <a:lumOff val="35000"/>
                  </a:schemeClr>
                </a:solidFill>
              </a:rPr>
              <a:t> </a:t>
            </a:r>
            <a:r xmlns:a="http://schemas.openxmlformats.org/drawingml/2006/main">
              <a:rPr lang="mni-Mtei" altLang="ko-KR" sz="2400">
                <a:solidFill>
                  <a:schemeClr val="tx1">
                    <a:lumMod val="65000"/>
                    <a:lumOff val="35000"/>
                  </a:schemeClr>
                </a:solidFill>
              </a:rPr>
              <a:t>“ꯏꯁ꯭ꯕꯔꯅꯥ ꯁꯦꯡꯗꯣꯀꯄꯤꯕꯥ ꯄꯣꯠꯁꯛ ꯑꯃꯠꯇꯕꯨ ꯑꯁꯨꯃꯅꯥ ꯀꯧꯒꯅꯨ꯫”</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ꯑꯔꯣꯏꯕꯗꯥ ꯄꯤꯇꯔꯅꯥ ꯀꯣꯔꯅꯦꯂꯤꯌꯁꯅꯥ ꯊꯥꯔꯀꯄꯥ ꯃꯤꯑꯣꯏꯁꯤꯡ ꯑꯗꯨꯒꯤ ꯃꯇꯨꯡ ꯏꯟꯅꯥ ꯆꯠꯇꯨꯅꯥ ꯀꯣꯔꯅꯦꯂꯤꯌꯁꯀꯤ ꯌꯨꯃꯗꯥ ꯆꯠꯈꯤ꯫</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mni-Mtei" altLang="ko-KR" sz="2400">
                <a:solidFill>
                  <a:schemeClr val="tx1">
                    <a:lumMod val="65000"/>
                    <a:lumOff val="35000"/>
                  </a:schemeClr>
                </a:solidFill>
              </a:rPr>
              <a:t>ꯄꯤꯇꯔꯅꯥ ꯃꯈꯣꯌꯗꯥ ꯌꯤꯁꯨ ꯑꯃꯁꯨꯡ ꯋꯥꯄꯥꯎ ꯁꯟꯗꯣꯀꯄꯥ ꯀꯣꯔꯅꯦꯂꯤꯌꯁ ꯑꯃꯁꯨꯡ ꯃꯍꯥꯛꯀꯤ ꯏꯃꯨꯡ ꯃꯅꯨꯡꯗꯥ ꯁꯟꯗꯣꯀꯈꯤ꯫ ꯑꯗꯨꯗꯒꯤ ꯊꯋꯥꯌ ꯑꯁꯦꯡꯕꯅꯥ ꯃꯈꯣꯌꯒꯤ ꯃꯊꯛꯇꯥ ꯂꯥꯀꯈꯤ꯫ ꯃꯁꯤ ꯌꯦꯡꯂꯒꯥ ꯃꯍꯥꯛꯅꯥ ꯈꯉꯂꯀꯈꯤ; "ꯃꯈꯣꯌꯅꯥ ꯌꯤꯁꯨꯗꯥ ꯊꯥꯖꯔꯕꯗꯤ ꯑꯇꯣꯞꯄꯥ ꯖꯥꯇꯤꯁꯤꯡ ꯐꯥꯑꯣꯕꯥ ꯀꯅꯕꯤꯕꯥ ꯉꯃꯒꯅꯤ!"</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400">
                <a:solidFill>
                  <a:schemeClr val="tx1">
                    <a:lumMod val="65000"/>
                    <a:lumOff val="35000"/>
                  </a:schemeClr>
                </a:solidFill>
              </a:rPr>
              <a:t>ꯄꯤꯇꯔꯅꯥ ꯌꯤꯍꯨꯗꯤꯁꯤꯡ ꯈꯛꯇꯅꯥ ꯌꯤꯁꯨꯗꯥ ꯊꯥꯖꯕꯥ ꯑꯃꯁꯨꯡ ꯀꯅꯕꯤꯕꯥ ꯉꯃꯒꯅꯤ ꯍꯥꯌꯅꯥ ꯈꯜꯂꯝꯃꯤ꯫</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mni-Mtei" altLang="ko-KR" sz="3400">
                <a:solidFill>
                  <a:schemeClr val="tx1">
                    <a:lumMod val="65000"/>
                    <a:lumOff val="35000"/>
                  </a:schemeClr>
                </a:solidFill>
              </a:rPr>
              <a:t>ꯑꯗꯨꯕꯨ ꯏꯄꯨꯔꯣꯌꯒꯤ ꯋꯥꯄꯥꯎ ꯁꯟꯗꯣꯀꯄꯥ ꯑꯁꯤꯅꯥ ꯃꯥꯂꯦꯝ ꯑꯁꯤꯒꯤ ꯃꯤꯌꯥꯝ ꯄꯨꯝꯅꯃꯛꯀꯤ ꯃꯔꯛꯇꯥ ꯈꯦꯟꯅꯕꯥ ꯑꯃꯠꯇꯥ ꯂꯩꯇꯦ꯫</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mni-Mtei" altLang="ko-KR" sz="3400">
                <a:solidFill>
                  <a:schemeClr val="tx1">
                    <a:lumMod val="65000"/>
                    <a:lumOff val="35000"/>
                  </a:schemeClr>
                </a:solidFill>
              </a:rPr>
              <a:t>ꯑꯩꯈꯣꯌꯅꯥ ꯃꯥꯂꯦꯃꯁꯤꯗꯥ ꯂꯩꯔꯤꯕꯥ ꯃꯤ ꯈꯨꯗꯤꯡꯗꯥ ꯋꯥꯄꯥꯎ ꯁꯟꯗꯣꯀꯄꯥ ꯇꯥꯏ, ꯃꯈꯣꯌꯅꯥ ꯀꯅꯕꯤꯕꯥ ꯉꯝꯅꯕꯥ꯫</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ꯌꯤꯁꯨꯅꯥ ꯄꯤꯇꯔ, ꯌꯥꯀꯣꯕ ꯑꯃꯁꯨꯡ ꯌꯣꯍꯥꯅꯒꯥ ꯂꯣꯌꯅꯅꯥ ꯃꯈꯣꯌꯕꯨ ꯃꯁꯥ ꯃꯊꯟꯇꯥ ꯑꯋꯥꯡꯕꯥ ꯂꯃꯗꯝ ꯑꯃꯗꯥ ꯄꯨꯔꯀꯈꯤ꯫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t>ꯌꯤꯁꯨ ꯀꯅꯥꯅꯣ?</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ꯌꯤꯁꯨꯅꯥ..</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ꯌꯤꯁꯨꯅꯥ ꯃꯍꯥꯀꯄꯨ ꯊꯥꯖꯕꯥ ꯃꯤ ꯈꯨꯗꯤꯡꯃꯀꯄꯨ, ꯖꯥꯇꯤꯒꯤ ꯅꯠꯔꯒꯥ ꯁ꯭ꯇꯥꯐꯀꯤ ꯃꯇꯨꯡ ꯏꯟꯅꯥ ꯑꯔꯥꯟ ꯈꯨꯕꯝ ꯄꯤꯕꯤ꯫</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ꯄꯤꯇꯔꯅꯥ ꯄ꯭ꯔꯥꯔꯊꯅꯥ ꯇꯧꯔꯤꯉꯩꯗꯥ ꯀꯔꯤ ꯃꯤꯠꯌꯦꯡ ꯎꯈꯤꯕꯒꯦ?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1 </a:t>
            </a:r>
            <a:r xmlns:a="http://schemas.openxmlformats.org/drawingml/2006/main">
              <a:rPr lang="mni-Mtei" altLang="ko-KR" sz="2800">
                <a:solidFill>
                  <a:schemeClr val="tx1">
                    <a:lumMod val="65000"/>
                    <a:lumOff val="35000"/>
                  </a:schemeClr>
                </a:solidFill>
              </a:rPr>
              <a:t>ꯌꯤꯁꯨ ꯁ꯭ꯕꯔꯒꯗꯒꯤ ꯂꯥꯀꯄꯥ꯫</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ꯁ꯭ꯕꯔꯒꯗꯒꯤ ꯂꯥꯀꯄꯥ ꯕꯥꯏꯕꯜ꯫</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ꯁ꯭ꯕꯔꯒꯗꯒꯤ ꯂꯥꯀꯄꯥ ꯁ꯭ꯕꯔꯒꯗꯨꯇꯁꯤꯡ꯫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ꯌꯤꯍꯨꯗꯤꯁꯤꯡꯅꯥ ꯆꯥꯕꯥ ꯉꯃꯗꯕꯥ ꯁꯥ-ꯁꯅꯁꯤꯡ ꯁ꯭ꯕꯔꯒꯗꯒꯤ ꯂꯥꯀꯈꯤ꯫</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꯴ </a:t>
            </a:r>
            <a:r xmlns:a="http://schemas.openxmlformats.org/drawingml/2006/main">
              <a:rPr lang="mni-Mtei" altLang="ko-KR" sz="2800">
                <a:solidFill>
                  <a:srgbClr val="ff0000"/>
                </a:solidFill>
              </a:rPr>
              <a:t>ꯌꯤꯍꯨꯗꯤꯁꯤꯡꯅꯥ ꯆꯥꯕꯥ ꯉꯃꯗꯕꯥ ꯁꯥ-ꯁꯅꯁꯤꯡ ꯁ꯭ꯕꯔꯒꯗꯒꯤ ꯂꯥꯀꯈꯤ꯫</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ꯄꯤꯇꯔꯒꯥ ꯂꯣꯌꯅꯅꯥ ꯂꯥꯀꯈꯤꯕꯥ ꯆꯨꯃꯊꯣꯀꯄꯥ ꯊꯥꯖꯕꯁꯤꯡꯅꯥ ꯑꯁꯦꯡꯕꯥ ꯊꯋꯥꯌꯒꯤ ꯈꯨꯗꯣꯜ ꯑꯗꯨ ꯑꯇꯣꯞꯄꯥ ꯖꯥꯇꯤꯁꯤꯡꯗꯥ ꯐꯥꯑꯣꯕꯥ ꯌꯧꯍꯅꯈꯤꯕꯥ ꯑꯗꯨꯅꯥ ꯑꯉꯀꯄꯥ ꯄꯣꯀꯈꯤ꯫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ꯄꯥꯈꯣꯅꯆꯠꯄꯁꯤꯡꯒꯤ ꯊꯕꯛ ꯱꯰:</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꯴꯵ ꯑꯃꯁꯨꯡ ꯑꯦꯟ</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꯹꯵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ꯏꯁꯩ ꯁꯀꯄꯥ꯫</a:t>
            </a:r>
            <a:endParaRPr xmlns:a="http://schemas.openxmlformats.org/drawingml/2006/main" lang="en-US" altLang="ko-KR" sz="4000"/>
          </a:p>
          <a:p>
            <a:pPr xmlns:a="http://schemas.openxmlformats.org/drawingml/2006/main" algn="ctr">
              <a:defRPr/>
            </a:pPr>
            <a:r xmlns:a="http://schemas.openxmlformats.org/drawingml/2006/main">
              <a:rPr lang="mni-Mtei" altLang="ko-KR" sz="4000"/>
              <a:t>ꯖꯦꯂꯗꯥ ꯐꯥꯑꯣꯕꯥ꯫</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ꯆꯥꯑꯣꯔꯥꯛꯅꯥ ꯅꯨꯃꯤꯗꯥꯡꯋꯥꯏꯔꯝ ꯄꯣꯜ ꯑꯃꯁꯨꯡ ꯁꯤꯂꯥꯁꯅꯥ ꯏꯁ꯭ꯕꯔꯗꯥ ꯄ꯭ꯔꯥꯔꯊꯅꯥ ꯇꯧꯕꯥ ꯑꯃꯁꯨꯡ ꯂꯥꯏꯁꯣꯜ ꯏꯁꯩ ꯁꯀꯄꯥ ꯍꯧꯔꯀꯈꯤ, ꯑꯗꯨꯒꯥ ꯑꯇꯣꯞꯄꯥ ꯖꯦꯂꯗꯥ ꯂꯩꯕꯥ ꯃꯤꯁꯤꯡꯅꯥ ꯃꯈꯣꯌꯒꯤ ꯋꯥ ꯇꯥꯗꯨꯅꯥ ꯂꯩꯔꯝꯃꯤ꯫</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ꯑꯦꯛꯇꯁꯤꯡ꯫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꯱꯶ ꯑꯃꯁꯨꯡ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꯲꯵ ꯑꯃꯁꯨꯡ ꯑꯦꯟ</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ꯄꯣꯜ ꯑꯃꯁꯨꯡ ꯁꯤꯂꯥꯁꯅꯥ ꯐꯤꯂꯤꯄꯇꯥ ꯋꯥꯄꯥꯎ ꯁꯟꯗꯣꯀꯄꯥ ꯉꯝꯅꯕꯥ ꯍꯣꯠꯅꯈꯤ꯫ ꯑꯗꯨꯕꯨ ꯃꯁꯤꯕꯨ ꯌꯥꯅꯤꯡꯗꯕꯥ ꯃꯤꯁꯤꯡꯅꯥ ꯄꯣꯜ ꯑꯃꯁꯨꯡ ꯁꯤꯂꯥꯁꯄꯨ ꯂꯥꯟꯗꯥꯗꯨꯅꯥ ꯖꯦꯂꯗꯥ ꯊꯃꯈꯤ꯫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ꯄꯣꯜ ꯑꯃꯁꯨꯡ ꯁꯤꯂꯥꯁꯅꯥ ꯖꯦꯂꯗꯥ ꯂꯩꯔꯕꯁꯨ ꯏꯁ꯭ꯕꯔꯕꯨ ꯊꯧꯒꯜ ꯇꯧꯔꯝꯃꯤ ꯑꯃꯁꯨꯡ ꯊꯥꯒꯠꯂꯝꯃꯤ꯫ ꯖꯦꯂꯗꯥ ꯂꯩꯔꯤꯕꯥ ꯃꯤ ꯈꯨꯗꯤꯡꯃꯛꯅꯥ ꯃꯁꯤ ꯇꯥꯈꯤ꯫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ꯑꯗꯨꯗꯒꯤ ꯈꯉꯍꯧꯗꯅꯥ ꯑꯁꯨꯛ ꯆꯥꯎꯕꯥ ꯑꯥꯔꯊꯛꯕꯦꯛ ꯑꯃꯥ ꯂꯥꯀꯈꯤ ꯃꯗꯨꯗꯤ ꯖꯦꯂꯒꯤ ꯊꯣꯡ ꯄꯨꯝꯅꯃꯛ ꯍꯥꯡꯗꯣꯀꯈꯤ꯫ ꯖꯦꯂꯔꯅꯥ ꯌꯥꯝꯅꯥ ꯋꯥꯅꯥ ꯊꯣꯀꯈꯤ ꯃꯔꯃꯗꯤ ꯃꯍꯥꯛꯅꯥ ꯖꯦꯂꯗꯥ ꯂꯩꯔꯤꯕꯥ ꯃꯤꯑꯣꯏꯁꯤꯡ ꯑꯗꯨ ꯂꯥꯄꯊꯣꯀꯈ꯭ꯔꯦ ꯍꯥꯌꯅꯥ ꯈꯜꯂꯝꯃꯤ꯫</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ꯄꯣꯂꯅꯥ ꯂꯥꯎꯊꯣꯛꯂꯒꯥ ꯍꯥꯌꯔꯀꯏ, “ꯋꯥꯈꯜ ꯋꯥꯕꯥ ꯂꯩꯔꯣꯏꯗꯕꯅꯤ! ꯑꯩꯈꯣꯌ ꯄꯨꯝꯅꯃꯛ ꯃꯐꯝ ꯑꯁꯤꯗꯥ ꯂꯩꯔꯤ!” “ꯁꯔ, ꯑꯩꯅꯥ ꯀꯅꯕꯤꯅꯕꯥ ꯀꯔꯤ ꯇꯧꯒꯗꯒꯦ?” ꯖꯦꯂꯔꯅꯥ ꯍꯪꯈꯤ꯫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"ꯄ꯭ꯔꯚꯨ ꯌꯤꯁꯨꯗꯥ ꯊꯥꯖꯕꯥ ꯊꯝꯃꯨ꯫ ꯑꯗꯨꯗꯒꯤ ꯅꯍꯥꯛ ꯑꯃꯁꯨꯡ ꯅꯍꯥꯛꯀꯤ ꯏꯃꯨꯡ ꯃꯅꯨꯡꯅꯥ ꯀꯅꯕꯤꯒꯅꯤ!" ꯅꯨꯃꯤꯗꯥꯡꯒꯤ ꯄꯨꯡ ꯑꯗꯨꯗꯥ ꯖꯦꯂꯔꯅꯥ ꯃꯈꯣꯌꯕꯨ ꯂꯧꯁꯤꯟꯗꯨꯅꯥ ꯃꯈꯣꯌꯒꯤ ꯑꯁꯣꯀꯄꯥ ꯑꯗꯨ ꯁꯦꯡꯗꯣꯀꯈꯤ; ꯑꯗꯨꯗꯒꯤ ꯈꯨꯗꯛꯇꯥ ꯃꯍꯥꯛ ꯑꯃꯁꯨꯡ ꯃꯍꯥꯛꯀꯤ ꯏꯃꯨꯡ ꯃꯅꯨꯡ ꯄꯨꯝꯅꯃꯛ ꯕꯥꯞꯇꯥꯏꯖ ꯇꯧꯈꯤ꯫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ꯃꯐꯝ ꯑꯗꯨꯗꯥ ꯃꯍꯥꯛ ꯃꯈꯣꯌꯒꯤ ꯃꯃꯥꯡꯗꯥ ꯇ꯭ꯔꯥꯟꯁꯐꯤꯒꯔ ꯇꯧꯈꯤ꯫ ꯃꯍꯥꯛꯀꯤ ꯃꯥꯌꯊꯣꯡ ꯑꯗꯨ ꯅꯨꯃꯤꯠꯀꯤ ꯃꯉꯥꯂꯒꯨꯝ ꯉꯥꯅꯊꯣꯀꯈꯤ, ꯃꯍꯥꯛꯀꯤ ꯄꯣꯠꯆꯩꯁꯤꯡ ꯑꯗꯨ ꯃꯉꯥꯂꯒꯨꯝꯅꯥ ꯁꯦꯡꯂꯝꯃꯤ꯫</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2900">
                <a:solidFill>
                  <a:schemeClr val="tx1">
                    <a:lumMod val="65000"/>
                    <a:lumOff val="35000"/>
                  </a:schemeClr>
                </a:solidFill>
              </a:rPr>
              <a:t>ꯄꯣꯜ ꯑꯃꯁꯨꯡ ꯁꯤꯂꯥꯁꯅꯥ ꯅꯨꯡꯉꯥꯏꯇꯕꯥ ꯐꯥꯑꯣꯈꯤꯗꯦ ꯑꯃꯁꯨꯡ ꯄ꯭ꯔꯥꯔꯊꯅꯥ ꯇꯧꯈꯤ ꯑꯃꯁꯨꯡ ꯊꯥꯒꯠꯈꯤ,</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ni-Mtei" altLang="ko-KR" sz="2900">
                <a:solidFill>
                  <a:schemeClr val="tx1">
                    <a:lumMod val="65000"/>
                    <a:lumOff val="35000"/>
                  </a:schemeClr>
                </a:solidFill>
              </a:rPr>
              <a:t>ꯃꯈꯣꯌꯕꯨ ꯂꯥꯟꯗꯥꯗꯨꯅꯥ ꯁꯤꯍꯅꯈꯤꯕꯁꯨ ꯌꯥꯏ꯫</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ni-Mtei" altLang="ko-KR" sz="2900">
                <a:solidFill>
                  <a:schemeClr val="tx1">
                    <a:lumMod val="65000"/>
                    <a:lumOff val="35000"/>
                  </a:schemeClr>
                </a:solidFill>
              </a:rPr>
              <a:t>ꯑꯗꯨꯗꯒꯤ ꯏꯁ꯭ꯕꯔꯅꯥ ꯖꯦꯂꯒꯤ ꯊꯣꯉ ꯍꯥꯡꯗꯣꯀꯈꯤ ꯑꯃꯁꯨꯡ ꯃꯈꯣꯌꯗꯥ ꯋꯥꯄꯥꯎ ꯁꯟꯗꯣꯀꯄꯒꯤ ꯇꯥꯟꯖꯥ ꯄꯤꯈꯤ꯫</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ni-Mtei" altLang="ko-KR" sz="2900">
                <a:solidFill>
                  <a:schemeClr val="tx1">
                    <a:lumMod val="65000"/>
                    <a:lumOff val="35000"/>
                  </a:schemeClr>
                </a:solidFill>
              </a:rPr>
              <a:t>ꯖꯦꯂꯔ ꯑꯃꯁꯨꯡ ꯃꯍꯥꯛꯀꯤ ꯏꯃꯨꯡ ꯃꯅꯨꯡꯗꯥ ꯄꯤꯈꯤ꯫</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ni-Mtei" altLang="ko-KR" sz="2900">
                <a:solidFill>
                  <a:schemeClr val="tx1">
                    <a:lumMod val="65000"/>
                    <a:lumOff val="35000"/>
                  </a:schemeClr>
                </a:solidFill>
              </a:rPr>
              <a:t>ꯑꯩꯈꯣꯌꯁꯨ ꯑꯋꯥꯕꯥ ꯇꯥꯔꯀꯄꯥ ꯃꯇꯝ ꯂꯩ꯫</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ni-Mtei" altLang="ko-KR" sz="2900">
                <a:solidFill>
                  <a:schemeClr val="tx1">
                    <a:lumMod val="65000"/>
                    <a:lumOff val="35000"/>
                  </a:schemeClr>
                </a:solidFill>
              </a:rPr>
              <a:t>ꯑꯗꯨꯒꯥ ꯀꯔꯤꯒꯨꯝꯕꯥ ꯅꯍꯥꯛꯅꯥ ꯅꯍꯥꯛꯀꯤ ꯏꯁꯥꯕꯨ ꯊꯥꯗꯣꯛꯇꯨꯅꯥ ꯄ꯭ꯔꯥꯔꯊꯅꯥ ꯑꯃꯁꯨꯡ ꯊꯥꯒꯠꯄꯥ ꯐꯣꯡꯗꯣꯀꯄꯥ ꯉꯃꯗ꯭ꯔꯕꯗꯤ ꯏꯁ꯭ꯕꯔꯅꯥ ꯅꯍꯥꯀꯄꯨ ꯀꯅꯕꯤꯒꯅꯤ꯫</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ni-Mtei" altLang="ko-KR" sz="2900">
                <a:solidFill>
                  <a:schemeClr val="tx1">
                    <a:lumMod val="65000"/>
                    <a:lumOff val="35000"/>
                  </a:schemeClr>
                </a:solidFill>
              </a:rPr>
              <a:t>ꯑꯉꯀꯄꯥ ꯃꯑꯣꯡꯗꯥ꯫</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t>ꯌꯤꯁꯨ ꯀꯅꯥꯅꯣ?</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ꯌꯤꯁꯨꯅꯥ..</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ꯌꯤꯁꯨꯅꯥ ꯑꯩꯉꯣꯟꯗꯥ ꯑꯋꯥꯕꯥ ꯑꯃꯁꯨꯡ ꯑꯋꯥꯕꯥ ꯈꯨꯗꯤꯡꯃꯛ ꯃꯥꯏꯊꯤꯕꯥ ꯄꯤꯕꯒꯤ ꯁꯛꯇꯤ ꯄꯤꯔꯤ꯫</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ꯄꯣꯜ ꯑꯃꯁꯨꯡ ꯁꯤꯂꯥꯁꯅꯥ ꯖꯦꯂꯗꯥ ꯀꯔꯤ ꯇꯧꯈꯤꯕꯒꯦ??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ꯃꯈꯣꯌ ꯀꯞꯂꯝꯃꯤ꯫</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ꯃꯈꯣꯌꯅꯥ ꯃꯈꯣꯌꯒꯤ ꯄꯨꯟꯁꯤꯒꯤꯗꯃꯛ ꯊꯧꯅꯤꯖꯈꯤ꯫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ꯃꯈꯣꯌꯅꯥ ꯅꯨꯡꯉꯥꯏꯇꯕꯥ ꯐꯥꯑꯣꯈꯤ꯫</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ꯃꯈꯣꯌꯅꯥ ꯄ꯭ꯔꯥꯔꯊꯅꯥ ꯇꯧꯈꯤ ꯑꯃꯁꯨꯡ ꯂꯥꯏꯁꯣꯜ ꯏꯁꯩ ꯁꯀꯈꯤ꯫</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꯴ </a:t>
            </a:r>
            <a:r xmlns:a="http://schemas.openxmlformats.org/drawingml/2006/main">
              <a:rPr lang="mni-Mtei" altLang="ko-KR" sz="2800">
                <a:solidFill>
                  <a:srgbClr val="ff0000"/>
                </a:solidFill>
              </a:rPr>
              <a:t>ꯃꯈꯣꯌꯅꯥ ꯄ꯭ꯔꯥꯔꯊꯅꯥ ꯇꯧꯈꯤ ꯑꯃꯁꯨꯡ ꯂꯥꯏꯁꯣꯜ ꯏꯁꯩ ꯁꯀꯈꯤ꯫</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ꯆꯥꯑꯣꯔꯥꯛꯅꯥ ꯅꯨꯃꯤꯗꯥꯡꯋꯥꯏꯔꯝ ꯄꯣꯜ ꯑꯃꯁꯨꯡ ꯁꯤꯂꯥꯁꯅꯥ ꯏꯁ꯭ꯕꯔꯗꯥ ꯄ꯭ꯔꯥꯔꯊꯅꯥ ꯇꯧꯕꯥ ꯑꯃꯁꯨꯡ ꯂꯥꯏꯁꯣꯜ ꯏꯁꯩ ꯁꯀꯄꯥ ꯍꯧꯔꯀꯈꯤ, ꯑꯗꯨꯒꯥ ꯑꯇꯣꯞꯄꯥ ꯖꯦꯂꯗꯥ ꯂꯩꯕꯥ ꯃꯤꯁꯤꯡꯅꯥ ꯃꯈꯣꯌꯒꯤ ꯋꯥ ꯇꯥꯗꯨꯅꯥ ꯂꯩꯔꯝꯃꯤ꯫</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ꯑꯦꯛꯇꯁꯤꯡ꯫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꯱꯶ ꯑꯃꯁꯨꯡ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꯲꯵ ꯑꯃꯁꯨꯡ ꯑꯦꯟ</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꯹꯶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ꯄꯣꯂꯅꯥ ꯅꯤꯡꯊꯧꯗꯥ ꯋꯥꯄꯥꯎ ꯁꯟꯗꯣꯀꯈꯤ꯫</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ꯄꯣꯂꯅꯥ ꯄꯥꯎꯈꯨꯝ ꯄꯤꯔꯀꯈꯤ, "ꯑꯇꯦꯅꯕꯥ ꯃꯇꯝ ꯅꯠꯔꯒꯥ ꯃꯇꯝ ꯁꯥꯡꯅꯥ--ꯑꯩꯅꯥ ꯏꯁ꯭ꯕꯔꯗꯥ ꯍꯥꯌꯖꯔꯤ ꯃꯗꯨꯗꯤ ꯅꯍꯥꯛ ꯈꯛꯇꯅꯥ ꯅꯠꯇꯅꯥ ꯉꯁꯤ ꯑꯩꯒꯤ ꯋꯥ ꯇꯥꯔꯤꯕꯥ ꯃꯤ ꯈꯨꯗꯤꯡꯃꯛ ꯑꯩꯅꯥ ꯂꯩꯔꯤꯕꯥ ꯑꯁꯤ ꯑꯣꯏꯍꯅꯕꯥ ꯉꯝꯅꯕꯥ, ꯆꯦꯅꯁꯤꯡ ꯑꯁꯤ ꯅꯠꯇꯅꯥ꯫"</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ꯑꯦꯛꯇꯁꯤꯡ꯫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꯲꯶ ꯑꯃꯁꯨꯡ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꯲꯹ ꯑꯃꯁꯨꯡ ꯑꯦꯟ</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ꯄꯣꯂꯅꯥ ꯋꯥꯄꯥꯎ ꯁꯟꯗꯣꯀꯄꯥ ꯍꯧꯔꯀꯈꯤ ꯑꯃꯁꯨꯡ ꯑꯔꯣꯏꯕꯗꯥ ꯖꯦꯔꯨꯁꯥꯂꯦꯃꯗꯥ ꯖꯦꯂꯗꯥ ꯂꯩꯕꯥ ꯃꯤꯁꯛ ꯑꯃꯥ ꯑꯣꯏꯔꯀꯈꯤ꯫ ꯅꯤꯡꯊꯧ ꯑꯒ꯭ꯔꯤꯄꯥꯅꯥ ꯖꯦꯂꯗꯥ ꯂꯩꯕꯥ ꯄꯣꯂꯒꯤ ꯄꯥꯄꯀꯤ ꯃꯔꯃꯗꯥ ꯍꯪꯈꯤ꯫</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“ꯅꯉꯅꯥ ꯅꯁꯥꯒꯤꯗꯃꯛ ꯋꯥ ꯉꯥꯡꯕꯒꯤ ꯑꯌꯥꯕꯥ ꯂꯩꯔꯦ!” ꯑꯒ꯭ꯔꯤꯄꯥꯅꯥ ꯄꯣꯂꯅꯥ ꯃꯍꯥꯛꯀꯤ ꯉꯥꯀꯊꯣꯀꯄꯥ ꯍꯧꯅꯕꯥ ꯃꯇꯝ ꯑꯃꯥ ꯄꯤꯈꯤ꯫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ꯄꯣꯂꯅꯥ ꯇꯥꯟꯖꯥ ꯑꯗꯨ ꯋꯥꯄꯥꯎ ꯁꯟꯗꯣꯀꯄꯗꯥ ꯁꯤꯖꯤꯟꯅꯈꯤ꯫ "ꯍꯦ ꯅꯤꯡꯊꯧ, ꯆꯦꯅꯁꯤꯡ ꯑꯁꯤ ꯅꯠꯇꯅꯥ ꯅꯉꯁꯨ ꯑꯩꯒꯨꯝꯅꯥ ꯑꯣꯏꯔꯀꯄꯥ ꯌꯥꯏ ꯍꯥꯌꯅꯥ ꯑꯩꯅꯥ ꯑꯥꯁꯥ ꯇꯧꯏ!"</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ꯅꯤꯡꯊꯧꯅꯥ ꯄꯣꯂꯗꯥ ꯄꯥꯞ ꯑꯃꯠꯇꯥ ꯐꯪꯈꯤꯗꯦ꯫ ꯄꯣꯂꯅꯥ ꯔꯣꯃꯗꯥ ꯆꯠꯇꯨꯅꯥ ꯏꯝꯐꯥꯂꯗꯥ ꯋꯥꯄꯥꯎ ꯁꯟꯗꯣꯀꯄꯥ ꯄꯥꯃꯈꯤ..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ꯃꯇꯝ ꯑꯗꯨꯃꯛꯇꯗꯥ ꯃꯈꯣꯌꯒꯤ ꯃꯃꯥꯡꯗꯥ ꯃꯣꯁꯤ ꯑꯃꯁꯨꯡ ꯏꯂꯤꯌꯥꯅꯥ ꯌꯤꯁꯨꯒꯥ ꯋꯥꯔꯤ ꯁꯥꯅꯗꯨꯅꯥ ꯂꯥꯀꯈꯤ꯫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ꯂꯣꯏꯁꯤꯜꯂꯀꯄꯗꯥ ꯄꯣꯂꯅꯥ ꯔꯣꯃꯒꯤ ꯏꯝꯐꯥꯂꯗꯥ ꯑꯄꯤꯜ ꯇꯧꯈꯤ꯫ ꯖꯦꯂꯗꯥ ꯂꯩꯕꯥ ꯃꯇꯃꯗꯥ ꯄꯣꯂꯅꯥ ꯔꯣꯃꯒꯤ ꯏꯝꯐꯥꯂꯗꯥ ꯆꯠꯅꯕꯥ ꯕꯣꯠ ꯑꯃꯗꯥ ꯆꯦꯅꯈꯤ꯫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solidFill>
                  <a:schemeClr val="tx1">
                    <a:lumMod val="65000"/>
                    <a:lumOff val="35000"/>
                  </a:schemeClr>
                </a:solidFill>
              </a:rPr>
              <a:t>ꯄꯣꯂꯅꯥ ꯖꯦꯂꯗꯥ ꯂꯩꯕꯥ ꯃꯤꯁꯛ ꯑꯃꯥ ꯑꯣꯏꯔꯝꯃꯤ ꯑꯗꯨꯕꯨ ꯃꯍꯥꯛꯅꯥ ꯋꯥꯄꯥꯎ ꯁꯟꯗꯣꯀꯄꯥ ꯑꯗꯨ ꯆꯥꯎꯊꯣꯀꯆꯅꯥ ꯁꯟꯗꯣꯀꯈꯤ꯫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ꯃꯁꯥꯒꯤ ꯋꯥꯌꯦꯜ ꯌꯥꯊꯪꯒꯤ ꯅꯤꯡꯊꯧꯒꯤ ꯃꯃꯥꯡꯗꯥ꯫</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ꯃꯔꯃꯗꯤ ꯃꯍꯥꯛ ꯋꯥꯄꯥꯎ ꯁꯟꯗꯣꯀꯄꯗꯥ ꯂꯥꯡꯇꯛꯅꯈꯤꯗꯦ, ꯑꯃꯁꯨꯡ ꯃꯁꯤ ꯆꯥꯎꯊꯣꯀꯆꯅꯤꯡꯉꯥꯏ ꯑꯣꯏꯕꯥ ꯑꯆꯨꯝꯕꯥ ꯑꯃꯅꯤ ꯍꯥꯌꯅꯥ ꯃꯍꯥꯛꯅꯥ ꯊꯥꯖꯈꯤ꯫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ꯑꯩꯈꯣꯌꯅꯥ ꯊꯦꯡꯅꯔꯤꯕꯥ ꯈꯨꯗꯤꯡꯗꯥ ꯌꯤꯁꯨꯒꯤ ꯋꯥꯄꯥꯎ ꯁꯟꯗꯣꯀꯄꯥ ꯉꯝꯕꯥ ꯑꯃꯁꯨꯡ ꯊꯧꯅꯥ ꯂꯩꯅꯥ ꯁꯟꯗꯣꯀꯄꯥ ꯉꯝꯕꯥ ꯃꯊꯧ ꯇꯥꯏ꯫</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t>ꯌꯤꯁꯨ ꯀꯅꯥꯅꯣ ?</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ꯌꯤꯁꯨꯅꯥ..</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ꯌꯤꯁꯨ ꯃꯥꯂꯦꯃꯗꯥ ꯈ꯭ꯕꯥꯏꯗꯒꯤ ꯋꯥꯡꯕꯥ ꯃꯤꯁꯛ ꯑꯗꯨꯗꯒꯤ ꯌꯥꯝꯅꯥ ꯋꯥꯡꯏ꯫</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ꯄꯣꯂꯒꯤ ꯋꯥꯌꯦꯜ ꯌꯥꯊꯪꯒꯤ ꯅꯤꯡꯊꯧꯅꯥ ꯃꯍꯥꯀꯄꯨ ꯋꯥ ꯉꯥꯡꯕꯒꯤ ꯇꯥꯟꯖꯥ ꯄꯤꯔꯀꯄꯥ ꯃꯇꯃꯗꯥ ꯄꯣꯂꯅꯥ ꯀꯔꯤ ꯇꯧꯈꯤꯕꯒꯦ?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1 </a:t>
            </a:r>
            <a:r xmlns:a="http://schemas.openxmlformats.org/drawingml/2006/main">
              <a:rPr lang="mni-Mtei" altLang="ko-KR" sz="2800">
                <a:solidFill>
                  <a:schemeClr val="tx1">
                    <a:lumMod val="65000"/>
                    <a:lumOff val="35000"/>
                  </a:schemeClr>
                </a:solidFill>
              </a:rPr>
              <a:t>ꯃꯍꯥꯛꯅꯥ ꯌꯤꯁꯨꯒꯤ ꯋꯥꯄꯥꯎ ꯁꯟꯗꯣꯀꯈꯤ꯫</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ꯃꯍꯥꯛꯅꯥ ꯐꯠꯇꯕꯥ ꯃꯤꯑꯣꯏ ꯑꯃꯗꯥ ꯋꯥꯀꯠꯈꯤ꯫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ꯃꯍꯥꯛꯅꯥ ꯃꯍꯥꯀꯄꯨ ꯊꯥꯗꯣꯛꯅꯕꯥ ꯍꯥꯌꯖꯈꯤ꯫</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ꯃꯍꯥꯛꯅꯥ ꯄ꯭ꯔꯥꯔꯊꯅꯥ ꯇꯧꯈꯤ ꯑꯃꯁꯨꯡ ꯂꯥꯏꯁꯣꯜ ꯏꯁꯩ ꯁꯀꯈꯤ꯫</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1 </a:t>
            </a:r>
            <a:r xmlns:a="http://schemas.openxmlformats.org/drawingml/2006/main">
              <a:rPr lang="mni-Mtei" altLang="ko-KR" sz="2800">
                <a:solidFill>
                  <a:srgbClr val="ff0000"/>
                </a:solidFill>
              </a:rPr>
              <a:t>ꯃꯍꯥꯛꯅꯥ ꯌꯤꯁꯨꯒꯤ ꯋꯥꯄꯥꯎ ꯁꯟꯗꯣꯀꯈꯤ꯫</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ꯄꯣꯂꯅꯥ ꯄꯥꯎꯈꯨꯝ ꯄꯤꯔꯀꯈꯤ, "ꯑꯇꯦꯅꯕꯥ ꯃꯇꯝ ꯅꯠꯔꯒꯥ ꯃꯇꯝ ꯁꯥꯡꯅꯥ--ꯑꯩꯅꯥ ꯏꯁ꯭ꯕꯔꯗꯥ ꯍꯥꯌꯖꯔꯤ ꯃꯗꯨꯗꯤ ꯅꯍꯥꯛ ꯈꯛꯇꯅꯥ ꯅꯠꯇꯅꯥ ꯉꯁꯤ ꯑꯩꯒꯤ ꯋꯥ ꯇꯥꯔꯤꯕꯥ ꯃꯤ ꯈꯨꯗꯤꯡꯃꯛ ꯑꯩꯅꯥ ꯂꯩꯔꯤꯕꯥ ꯑꯁꯤ ꯑꯣꯏꯍꯅꯕꯥ ꯉꯝꯅꯕꯥ, ꯆꯦꯅꯁꯤꯡ ꯑꯁꯤ ꯅꯠꯇꯅꯥ꯫"</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ꯑꯦꯛꯇꯁꯤꯡ꯫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꯲꯶: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꯲꯹ ꯑꯃꯁꯨꯡ ꯑꯦꯟ</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꯹꯷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ꯖꯍꯥꯖ ꯑꯁꯤ ꯏꯁꯤꯡꯗꯥ ꯆꯦꯟꯊꯔꯤ!</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ꯑꯗꯨꯒꯥ ꯍꯥꯌꯔꯝꯃꯤ, ‘ꯄꯣꯜ, ꯀꯤꯒꯅꯨ꯫ ꯅꯍꯥꯛꯅꯥ ꯁꯤꯖꯥꯔꯒꯤ ꯃꯃꯥꯡꯗꯥ ꯋꯥꯌꯦꯜ ꯆꯠꯊꯒꯗꯕꯅꯤ; ꯑꯗꯨꯒꯥ ꯏꯁ꯭ꯕꯔꯅꯥ ꯅꯈꯣꯌꯒꯥ ꯂꯣꯌꯅꯅꯥ ꯆꯦꯜꯂꯤꯕꯥ ꯄꯨꯝꯅꯃꯛꯀꯤ ꯄꯨꯟꯁꯤ ꯊꯧꯖꯥꯜ ꯄꯤꯕꯤꯔꯦ꯫’</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ꯑꯦꯛꯇꯁꯤꯡ꯫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꯲꯷ ꯑꯃꯁꯨꯡ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꯲꯴</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ꯄꯣꯂꯕꯨ ꯑꯇꯣꯞꯄꯥ ꯖꯦꯂꯗꯥ ꯂꯩꯕꯥ ꯃꯤꯁꯤꯡꯒꯥ ꯂꯣꯌꯅꯅꯥ ꯖꯍꯥꯖꯗꯥ ꯔꯣꯃꯗꯥ ꯄꯨꯈꯠꯈꯤ꯫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ꯑꯗꯨꯕꯨ ꯅꯣꯡꯂꯩ-ꯅꯨꯡꯁꯤꯠ ꯑꯁꯤꯅꯥ ꯃꯔꯝ ꯑꯣꯏꯗꯨꯅꯥ ꯖꯍꯥꯖ ꯑꯗꯨ ꯏꯁꯤꯡꯗꯥ ꯆꯦꯟꯊꯈꯤꯕꯒꯤ ꯈꯨꯗꯣꯡꯊꯤꯕꯥ ꯂꯩꯈꯤ꯫ ꯃꯤꯄꯨꯝ ꯈꯨꯗꯤꯡꯃꯛ ꯑꯀꯤꯕꯥ ꯄꯣꯀꯄꯗꯒꯤ ꯊꯋꯥꯏ ꯌꯥꯑꯣꯈꯤ꯫</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ꯄꯣꯂꯅꯥ ꯏꯁ꯭ꯕꯔꯗꯥ ꯄ꯭ꯔꯥꯔꯊꯅꯥ ꯇꯧꯔꯝꯃꯤ ꯑꯃꯁꯨꯡ ꯃꯤꯁꯤꯡꯗꯥ ꯍꯥꯌꯔꯝꯃꯤ꯫ "ꯑꯀꯤꯕꯥ ꯄꯣꯀꯍꯜꯂꯣꯏꯗꯕꯅꯤ꯫ ꯏꯁ꯭ꯕꯔꯅꯥ ꯍꯥꯌꯈꯤ ꯀꯅꯥꯒꯨꯝꯕꯥ ꯑꯃꯠꯇꯥ ꯁꯤꯔꯣꯏ꯫"</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ꯅꯣꯡꯂꯩ ꯅꯨꯡꯁꯤꯠꯀꯤ ꯈꯣꯟꯖꯦꯜ ꯑꯃꯅꯥ ꯍꯥꯌꯔꯀꯏ, “ꯑꯩꯅꯥ ꯅꯨꯡꯁꯤꯖꯕꯥ ꯑꯩꯒꯤ ꯃꯆꯥꯅꯤ; ꯃꯍꯥꯛꯀꯥ ꯂꯣꯌꯅꯅꯥ ꯑꯩꯍꯥꯛ ꯌꯥꯝꯅꯥ ꯅꯨꯡꯉꯥꯏꯕꯥ ꯐꯥꯑꯣꯏ꯫ ꯃꯍꯥꯛꯀꯤ ꯋꯥ ꯇꯥꯕꯤꯌꯨ!”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ꯖꯍꯥꯖ ꯑꯗꯨ ꯏꯁꯤꯡꯗꯥ ꯆꯦꯟꯊꯈꯤ ꯑꯗꯨꯕꯨ ꯄꯣꯂꯅꯥ ꯍꯥꯌꯔꯀꯄꯒꯨꯝꯅꯥ ꯃꯤꯌꯥꯝ ꯄꯨꯝꯅꯃꯛ ꯁꯤꯕꯥ ꯑꯃꯠꯇꯥ ꯌꯥꯑꯣꯗꯅꯥ ꯗ꯭ꯕꯤꯞ ꯑꯗꯨꯗꯥ ꯂꯦꯟꯗ ꯇꯧꯕꯥ ꯉꯃꯈꯤ꯫</a:t>
            </a:r>
            <a:r xmlns:a="http://schemas.openxmlformats.org/drawingml/2006/main">
              <a:rPr lang="mni-Mtei"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ꯄꯣꯂꯅꯥ ꯗ꯭ꯕꯤꯞ ꯑꯗꯨꯗꯥ ꯌꯤꯁꯨꯕꯨ ꯁꯟꯗꯣꯀꯈꯤ ꯑꯃꯁꯨꯡ ꯏꯁ꯭ꯕꯔꯕꯨ ꯃꯁꯛ ꯇꯥꯀꯈꯤ꯫</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solidFill>
                  <a:schemeClr val="tx1">
                    <a:lumMod val="65000"/>
                    <a:lumOff val="35000"/>
                  </a:schemeClr>
                </a:solidFill>
              </a:rPr>
              <a:t>ꯄꯣꯂꯅꯥ ꯄ꯭ꯔꯥꯔꯊꯅꯥ ꯇꯧꯔꯝꯃꯤ, ꯑꯇꯣꯞꯄꯁꯤꯡꯕꯨ ꯄꯨꯛꯅꯤꯡ ꯊꯧꯒꯠꯂꯝꯃꯤ, ꯖꯍꯥꯖ ꯑꯗꯨ ꯆꯦꯟꯊꯔꯀꯄꯥ ꯃꯇꯃꯗꯥ ꯑꯋꯥꯕꯥ ꯃꯇꯃꯗꯁꯨ꯫</a:t>
            </a:r>
            <a:r xmlns:a="http://schemas.openxmlformats.org/drawingml/2006/main">
              <a:rPr lang="mni-Mtei" altLang="en-US" sz="3200">
                <a:solidFill>
                  <a:schemeClr val="tx1">
                    <a:lumMod val="65000"/>
                    <a:lumOff val="35000"/>
                  </a:schemeClr>
                </a:solidFill>
              </a:rPr>
              <a:t> </a:t>
            </a:r>
            <a:r xmlns:a="http://schemas.openxmlformats.org/drawingml/2006/main">
              <a:rPr lang="mni-Mtei" altLang="ko-KR" sz="3200">
                <a:solidFill>
                  <a:schemeClr val="tx1">
                    <a:lumMod val="65000"/>
                    <a:lumOff val="35000"/>
                  </a:schemeClr>
                </a:solidFill>
              </a:rPr>
              <a:t>ꯑꯔꯣꯏꯕꯗꯥ ꯃꯈꯣꯌ ꯄꯨꯝꯅꯃꯛ ꯀꯅꯕꯤꯈꯤ,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ꯄꯣꯂꯅꯥ ꯍꯥꯌꯈꯤꯕꯒꯨꯝꯅꯥ꯫</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ꯏꯄꯨꯔꯣꯌꯒꯤ ꯃꯤꯁꯤꯡꯅꯥ ꯄ꯭ꯔꯥꯔꯊꯅꯥꯒꯤ ꯈꯨꯠꯊꯥꯡꯗꯥ ꯃꯥꯂꯦꯃꯗꯥ ꯏꯁ꯭ꯕꯔꯒꯤ ꯑꯄꯥꯝꯕꯥ ꯌꯧꯍꯅꯕꯥ ꯑꯃꯁꯨꯡ ꯏꯄꯨꯔꯣꯌꯒꯤ ꯑꯔꯥꯟ ꯈꯨꯕꯃꯒꯤ ꯑꯐꯕꯥ ꯄꯥꯎꯖꯦꯂꯒꯤ ꯊꯧꯗꯥꯡ ꯂꯧꯔꯤ꯫</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t>ꯌꯤꯁꯨ ꯀꯅꯥꯅꯣ?</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 ꯑꯁꯤ..</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ꯌꯤꯁꯨ ꯃꯥꯂꯦꯃꯗꯥ ꯂꯩꯔꯤꯕꯥ ꯄꯨꯟꯁꯤ ꯄꯨꯝꯅꯃꯛꯀꯤ ꯃꯄꯨꯅꯤ꯫ ꯃꯍꯥꯛꯀꯤ ꯑꯌꯥꯕꯥ ꯌꯥꯑꯣꯗꯅꯥ ꯀꯔꯤꯒꯨꯝꯕꯥ ꯑꯃꯠꯇꯥ ꯁꯤꯗꯦ꯫</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ꯖꯍꯥꯖ ꯑꯗꯨꯅꯥ ꯅꯣꯡꯂꯩ ꯅꯨꯡꯁꯤꯠ ꯑꯗꯨꯒꯥ ꯊꯦꯡꯅꯔꯀꯄꯥ ꯃꯇꯃꯗꯥ ꯄꯣꯂꯅꯥ ꯀꯔꯤ ꯇꯧꯈꯤꯕꯒꯦ?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ꯃꯍꯥꯛ ꯀꯞꯂꯝꯃꯤ꯫</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ꯃꯍꯥꯛ ꯁꯃꯨꯗ꯭ꯔꯗꯥ ꯆꯦꯟꯊꯈꯤ꯫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ꯃꯍꯥꯛꯅꯥ ꯄꯥꯏꯂꯣꯠꯀꯤ ꯃꯥꯌꯣꯛꯇꯥ ꯂꯥꯟꯊꯦꯡꯅꯈꯤ꯫</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ꯃꯍꯥꯛꯅꯥ ꯏꯁ꯭ꯕꯔꯗꯥ ꯄ꯭ꯔꯥꯔꯊꯅꯥ ꯇꯧꯈꯤ꯫</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꯴ </a:t>
            </a:r>
            <a:r xmlns:a="http://schemas.openxmlformats.org/drawingml/2006/main">
              <a:rPr lang="mni-Mtei" altLang="ko-KR" sz="2800">
                <a:solidFill>
                  <a:srgbClr val="ff0000"/>
                </a:solidFill>
              </a:rPr>
              <a:t>ꯃꯍꯥꯛꯅꯥ ꯏꯁ꯭ꯕꯔꯗꯥ ꯄ꯭ꯔꯥꯔꯊꯅꯥ ꯇꯧꯈꯤ꯫</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ꯑꯗꯨꯒꯥ ꯍꯥꯌꯔꯝꯃꯤ, ‘ꯄꯣꯜ, ꯀꯤꯒꯅꯨ꯫ ꯅꯍꯥꯛꯅꯥ ꯁꯤꯖꯥꯔꯒꯤ ꯃꯃꯥꯡꯗꯥ ꯋꯥꯌꯦꯜ ꯆꯠꯊꯒꯗꯕꯅꯤ; ꯑꯗꯨꯒꯥ ꯏꯁ꯭ꯕꯔꯅꯥ ꯅꯈꯣꯌꯒꯥ ꯂꯣꯌꯅꯅꯥ ꯆꯦꯜꯂꯤꯕꯥ ꯄꯨꯝꯅꯃꯛꯀꯤ ꯄꯨꯟꯁꯤ ꯊꯧꯖꯥꯜ ꯄꯤꯕꯤꯔꯦ꯫’</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ꯑꯦꯛꯇꯁꯤꯡ꯫</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꯲꯷ ꯑꯃꯁꯨꯡ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꯲꯴</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꯹꯸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ꯑꯣꯅꯦꯁꯤꯃꯒꯤꯗꯃꯛ ꯄꯣꯂꯅꯥ ꯍꯥꯌꯖꯈꯤꯕꯥ ꯑꯗꯨ꯫</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ꯑꯩꯅꯥ ꯆꯦꯅꯁꯤꯜꯂꯀꯄꯥ ꯃꯇꯃꯗꯥ ꯑꯩꯒꯤ ꯃꯆꯥꯅꯨꯄꯥ ꯑꯣꯏꯈꯤꯕꯥ ꯑꯩꯒꯤ ꯃꯆꯥꯅꯨꯄꯥ ꯑꯣꯅꯦꯁꯤꯃꯁꯀꯤꯗꯃꯛ ꯑꯩꯅꯥ ꯅꯈꯣꯌꯗꯥ ꯑꯄꯤꯜ ꯇꯧꯖꯔꯤ꯫</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ꯐꯤꯂꯦꯃꯟ꯫</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꯱:꯱꯰ꯗꯥ ꯊꯣꯀꯈꯤ꯫</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ꯑꯣꯅꯦꯁꯤꯃꯣꯁ ꯐꯤꯂꯦꯃꯣꯅꯒꯤ ꯆꯥꯀꯆꯥ-ꯌꯨꯊꯛ ꯑꯃꯥ ꯑꯣꯏꯔꯝꯃꯤ꯫ ꯑꯗꯨꯕꯨ ꯃꯍꯥꯛꯅꯥ ꯃꯍꯥꯛꯀꯤ ꯃꯄꯨꯒꯤ ꯑꯌꯥꯕꯥ ꯌꯥꯑꯣꯗꯅꯥ ꯔꯣꯃꯗꯥ ꯂꯥꯀꯈꯤ꯫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ꯑꯣꯅꯦꯁꯤꯃꯁꯅꯥ ꯔꯣꯃꯗꯥ ꯖꯦꯂꯗꯥ ꯂꯩꯕꯥ ꯄꯣꯂꯒꯥ ꯎꯅꯈꯤ꯫ ꯄꯣꯂꯅꯥ ꯃꯍꯥꯀꯄꯨ ꯋꯥꯄꯥꯎ ꯁꯟꯗꯣꯀꯄꯥ ꯍꯧꯔꯀꯈꯤ, ꯑꯗꯨꯒꯥ ꯃꯍꯥꯛ ꯌꯤꯁꯨꯗꯥ ꯊꯥꯖꯕꯥ ꯂꯥꯀꯈꯤ꯫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ꯃꯁꯤ ꯇꯥꯕꯗꯥ ꯃꯈꯣꯌꯅꯥ ꯌꯥꯝꯅꯥ ꯉꯀꯅꯥ ꯃꯥꯂꯦꯃꯗꯥ ꯃꯥꯌꯊꯣꯡ ꯊꯨꯒꯥꯌꯈꯤ꯫ ꯌꯤꯁꯨꯅꯥ ꯍꯥꯌꯔꯝꯃꯤ, “ꯑꯀꯤꯕꯥ ꯂꯩꯔꯣꯏꯗꯕꯅꯤ꯫” ꯃꯈꯣꯌꯅꯥ ꯌꯦꯡꯂꯨꯔꯒꯗꯤ ꯌꯤꯁꯨ ꯅꯠꯇꯕꯥ ꯀꯅꯥ ꯑꯃꯠꯇꯥ ꯎꯈꯤꯗꯦ꯫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ꯄꯣꯂꯅꯥ ꯑꯣꯅꯦꯁꯤꯃꯣꯁꯇꯥ ꯃꯍꯥꯛꯀꯤ ꯃꯄꯨ ꯐꯤꯂꯦꯃꯣꯅꯒꯤ ꯃꯅꯥꯛꯇꯥ ꯑꯃꯨꯛ ꯍꯟꯅꯥ ꯆꯠꯅꯕꯥ ꯑꯃꯁꯨꯡ ꯊꯧꯖꯥꯜ ꯄꯤꯕꯤꯅꯕꯥ ꯍꯥꯌꯔꯝꯃꯤ꯫ ꯑꯗꯨꯒꯥ ꯄꯣꯂꯅꯥ ꯑꯣꯅꯦꯁꯤꯃꯥꯗꯥ ꯌꯤꯁꯨꯗꯥ ꯊꯥꯖꯕꯥ ꯃꯤ ꯑꯃꯥ ꯑꯣꯏꯅꯥ ꯍꯤꯡꯅꯕꯥ ꯍꯥꯌꯔꯝꯃꯤ꯫</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ꯑꯣꯅꯦꯁꯤꯃꯁꯅꯥ ꯋꯥꯈꯜ ꯋꯥꯕꯥ ꯍꯧꯔꯀꯈꯤ꯫ ꯃꯔꯃꯗꯤ ꯃꯇꯝ ꯑꯗꯨꯗꯥ ꯊꯋꯥꯌ ꯊꯥꯈ꯭ꯔꯕꯥ ꯆꯥꯀꯆꯥ-ꯌꯨꯊꯛ ꯑꯗꯨ ꯃꯄꯨꯅꯥ ꯍꯥꯠꯂꯝꯃꯤ꯫</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ꯄꯣꯂꯅꯥ ꯑꯣꯅꯦꯁꯤꯃꯒꯤꯗꯃꯛ ꯃꯍꯥꯛꯀꯤ ꯃꯄꯨ ꯐꯤꯂꯦꯃꯣꯅꯗꯥ ꯆꯤꯊꯤ ꯑꯃꯥ ꯏꯗꯨꯅꯥ ꯃꯍꯥꯀꯄꯨ ꯌꯥꯅꯤꯡꯗꯕꯥ ꯐꯣꯡꯗꯣꯀꯈꯤ꯫ ꯃꯁꯤꯒꯤ ꯆꯤꯊꯤ ꯑꯁꯤ ꯕꯥꯏꯕꯂꯗꯥ ‘ꯐꯤꯂꯤꯃꯣꯟ’ ꯍꯥꯌꯕꯅꯤ꯫</a:t>
            </a:r>
            <a:r xmlns:a="http://schemas.openxmlformats.org/drawingml/2006/main">
              <a:rPr lang="mni-Mte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solidFill>
                  <a:schemeClr val="tx1">
                    <a:lumMod val="65000"/>
                    <a:lumOff val="35000"/>
                  </a:schemeClr>
                </a:solidFill>
              </a:rPr>
              <a:t>ꯄꯣꯂꯅꯥ ꯑꯣꯅꯦꯁꯤꯃꯣꯁ ꯑꯃꯁꯨꯡ ꯐꯤꯂꯦꯃꯣꯅꯒꯤ ꯃꯔꯛꯇꯥ ꯂꯩꯅꯔꯤꯕꯥ ꯃꯔꯤ ꯑꯗꯨ ꯑꯃꯨꯛ ꯍꯟꯅꯥ ꯁꯝꯅꯍꯅꯈꯤ꯫ ꯑꯣꯅꯦꯁꯤꯃꯁꯅꯥ ꯐꯤꯂꯤꯃꯣꯅꯗꯥ ꯃꯥꯉꯖꯧꯅꯅꯥ ꯍꯥꯌꯖꯈꯤ, ꯑꯗꯨꯒꯥ ꯐꯤꯂꯤꯃꯣꯅꯅꯥ ꯑꯣꯅꯦꯁꯤꯃꯁꯄꯨ ꯌꯥꯅꯤꯡꯗꯕꯥ ꯐꯣꯡꯗꯣꯀꯈꯤ꯫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ꯑꯩꯈꯣꯌꯅꯥ ꯀꯔꯤꯒꯨꯝꯕꯥ ꯑꯔꯥꯅꯕꯥ ꯑꯃꯥ ꯇꯧꯔꯕꯗꯤ ꯑꯩꯈꯣꯌꯅꯥ ꯃꯥꯉꯖꯧꯅꯅꯥ ꯍꯥꯌꯖꯒꯗꯕꯅꯤ꯫</a:t>
            </a:r>
            <a:r xmlns:a="http://schemas.openxmlformats.org/drawingml/2006/main">
              <a:rPr lang="mni-Mtei" altLang="en-US" sz="3200">
                <a:solidFill>
                  <a:schemeClr val="tx1">
                    <a:lumMod val="65000"/>
                    <a:lumOff val="35000"/>
                  </a:schemeClr>
                </a:solidFill>
              </a:rPr>
              <a:t> </a:t>
            </a:r>
            <a:r xmlns:a="http://schemas.openxmlformats.org/drawingml/2006/main">
              <a:rPr lang="mni-Mtei" altLang="ko-KR" sz="3200">
                <a:solidFill>
                  <a:schemeClr val="tx1">
                    <a:lumMod val="65000"/>
                    <a:lumOff val="35000"/>
                  </a:schemeClr>
                </a:solidFill>
              </a:rPr>
              <a:t>ꯑꯗꯨꯒꯥ ꯀꯅꯥꯒꯨꯝꯕꯥ ꯑꯃꯅꯥ ꯑꯩꯈꯣꯌꯗꯥ ꯑꯁꯣꯌꯕꯥ ꯑꯃꯥ ꯇꯧꯔꯒꯗꯤ ꯑꯩꯈꯣꯌꯅꯥ ꯃꯈꯣꯌꯕꯨ ꯌꯥꯅꯤꯡꯗꯕꯥ ꯐꯣꯡꯗꯣꯀꯄꯥ ꯇꯥꯏ꯫</a:t>
            </a:r>
            <a:r xmlns:a="http://schemas.openxmlformats.org/drawingml/2006/main">
              <a:rPr lang="mni-Mtei" altLang="en-US" sz="3200">
                <a:solidFill>
                  <a:schemeClr val="tx1">
                    <a:lumMod val="65000"/>
                    <a:lumOff val="35000"/>
                  </a:schemeClr>
                </a:solidFill>
              </a:rPr>
              <a:t> </a:t>
            </a:r>
            <a:r xmlns:a="http://schemas.openxmlformats.org/drawingml/2006/main">
              <a:rPr lang="mni-Mtei" altLang="ko-KR" sz="3200">
                <a:solidFill>
                  <a:schemeClr val="tx1">
                    <a:lumMod val="65000"/>
                    <a:lumOff val="35000"/>
                  </a:schemeClr>
                </a:solidFill>
              </a:rPr>
              <a:t>ꯃꯤꯁꯤꯡꯅꯥ ꯌꯤꯁꯨꯗꯥ ꯊꯥꯖꯕꯥ ꯑꯗꯨꯅꯤ꯫</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t>ꯌꯤꯁꯨ ꯀꯅꯥꯅꯣ?</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ꯌꯤꯁꯨꯅꯥ..</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ꯂꯥꯟ ꯑꯃꯁꯨꯡ ꯂꯥꯅꯐꯝ ꯊꯣꯀꯄꯥ ꯃꯐꯃꯁꯤꯡꯗꯥ ꯌꯤꯁꯨꯅꯥ ꯁꯥꯟꯇꯤ ꯑꯃꯁꯨꯡ ꯋꯥꯌꯦꯜ ꯌꯥꯊꯪ ꯄꯨꯔꯀꯏ꯫</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ꯑꯣꯅꯦꯁꯤꯃꯁꯅꯥ ꯃꯍꯥꯛꯀꯤ ꯃꯄꯨ ꯐꯤꯂꯦꯃꯅꯗꯒꯤ ꯂꯥꯄꯊꯣꯀꯈꯤꯕꯥ ꯃꯇꯃꯗꯥ ꯔꯣꯃꯗꯥ ꯀꯅꯥꯒꯥ ꯎꯅꯈꯤꯕꯒꯦ?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ꯄꯤꯇꯔ ꯑꯃꯁꯨꯡ ꯑꯦꯝ</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ꯌꯣꯍꯥꯟ꯫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ꯕꯔꯅꯥꯕꯥꯁ꯫</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ꯄꯣꯜ꯫</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꯴ </a:t>
            </a:r>
            <a:r xmlns:a="http://schemas.openxmlformats.org/drawingml/2006/main">
              <a:rPr lang="mni-Mtei" altLang="ko-KR" sz="2800">
                <a:solidFill>
                  <a:srgbClr val="ff0000"/>
                </a:solidFill>
              </a:rPr>
              <a:t>ꯄꯣꯜ꯫</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ꯑꯩꯅꯥ ꯆꯦꯅꯁꯤꯜꯂꯀꯄꯥ ꯃꯇꯃꯗꯥ ꯑꯩꯒꯤ ꯃꯆꯥꯅꯨꯄꯥ ꯑꯣꯏꯈꯤꯕꯥ ꯑꯩꯒꯤ ꯃꯆꯥꯅꯨꯄꯥ ꯑꯣꯅꯦꯁꯤꯃꯁꯀꯤꯗꯃꯛ ꯑꯩꯅꯥ ꯅꯈꯣꯌꯗꯥ ꯑꯄꯤꯜ ꯇꯧꯖꯔꯤ꯫</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ꯐꯤꯂꯦꯃꯟ꯫</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꯱:꯱꯰ꯗꯥ ꯊꯣꯀꯈꯤ꯫</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꯹꯹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ꯄꯣꯂꯒꯤ ꯁꯤꯁ꯭ꯌ ꯇꯤꯃꯣꯊꯤ꯫</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ꯑꯍꯥꯅꯕꯥ ꯑꯣꯏꯅꯥ ꯅꯉꯒꯤ ꯏꯃꯥ ꯂꯣꯏꯁꯉꯗꯥ ꯑꯃꯁꯨꯡ ꯅꯉꯒꯤ ꯏꯃꯥ ꯏꯎꯅꯤꯁꯇꯥ ꯂꯩꯔꯝꯕꯥ ꯅꯉꯒꯤ ꯄꯨꯀꯆꯦꯜ ꯁꯦꯡꯕꯥ ꯊꯥꯖꯕꯥ ꯑꯗꯨ ꯑꯩꯉꯣꯟꯗꯥ ꯅꯤꯡꯁꯤꯡꯍꯜꯂꯦ ꯑꯃꯁꯨꯡ ꯑꯩꯅꯥ ꯊꯥꯖꯩ, ꯍꯧꯖꯤꯛ ꯅꯉꯗꯁꯨ ꯍꯤꯡꯂꯤ꯫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꯲ꯊꯤꯃꯣꯊꯤ꯫</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꯴: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ꯄꯣꯂꯒꯤ ꯇꯤꯃꯣꯊꯤ ꯀꯧꯕꯥ ꯁꯤꯁ꯭ꯌ ꯑꯃꯥ ꯂꯩꯔꯝꯃꯤ꯫ ꯇꯤꯃꯣꯊꯤꯅꯥ ꯄꯣꯂꯒꯥ ꯂꯣꯌꯅꯅꯥ ꯃꯤꯁꯅꯔꯤ ꯑꯣꯏꯅꯥ ꯊꯕꯛ ꯇꯧꯔꯃꯏ, ꯃꯍꯥꯛ ꯅꯨꯄꯥꯃꯆꯥ ꯑꯣꯏꯔꯤꯉꯩꯗꯒꯤ ꯍꯧꯅꯥ ꯃꯤꯁꯅꯔꯤ ꯑꯣꯏꯅꯥ ꯊꯕꯛ ꯇꯧꯔꯃꯏ꯫</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ꯃꯆꯥꯅꯨꯄꯥ ꯑꯅꯤ ꯂꯩꯕꯥ ꯅꯨꯄꯥ ꯑꯃꯥ ꯂꯩꯔꯝꯃꯤ꯫ ꯑꯅꯤꯁꯨꯕꯥ ꯃꯆꯥꯅꯨꯄꯥ ꯑꯗꯨꯅꯥ ꯃꯍꯥꯛꯀꯤ ꯃꯄꯥꯗꯥ ꯃꯍꯥꯛꯀꯤ ꯂꯟ-ꯊꯨꯃꯒꯤ ꯁꯔꯨꯛ ꯑꯗꯨ ꯍꯥꯟꯅꯥ ꯄꯤꯅꯕꯥ ꯍꯥꯌꯖꯈꯤ꯫</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600">
                <a:solidFill>
                  <a:schemeClr val="tx1">
                    <a:lumMod val="65000"/>
                    <a:lumOff val="35000"/>
                  </a:schemeClr>
                </a:solidFill>
              </a:rPr>
              <a:t>ꯌꯤꯁꯨ ꯃꯤꯑꯣꯏꯕꯒꯤ ꯃꯑꯣꯡꯗꯥ ꯄ꯭ꯔ꯭ꯏꯊꯤꯕꯤ ꯑꯁꯤꯗꯥ ꯂꯩꯔꯝꯃꯤ ꯑꯗꯨꯕꯨ ꯃꯍꯥꯛ ꯏꯄꯨꯔꯣꯌꯁꯨꯅꯤ꯫</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i-Mtei" sz="3600">
                <a:solidFill>
                  <a:schemeClr val="tx1">
                    <a:lumMod val="65000"/>
                    <a:lumOff val="35000"/>
                  </a:schemeClr>
                </a:solidFill>
              </a:rPr>
              <a:t>ꯏꯁ꯭ꯕꯔꯅꯥ ꯃꯍꯥꯛꯀꯤ ꯁꯤꯁ꯭ꯌꯁꯤꯡꯗꯥ ꯇꯨꯔꯦꯜ ꯑꯗꯨꯗꯥ ꯌꯥꯊꯪ ꯄꯤꯔꯀꯄꯒꯨꯝ,</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i-Mtei" sz="3600">
                <a:solidFill>
                  <a:schemeClr val="tx1">
                    <a:lumMod val="65000"/>
                    <a:lumOff val="35000"/>
                  </a:schemeClr>
                </a:solidFill>
              </a:rPr>
              <a:t>ꯑꯩꯈꯣꯌꯅꯥ ꯌꯤꯁꯨꯕꯨ ꯏꯄꯨꯔꯣꯌꯒꯤ ꯃꯆꯥꯅꯤꯄꯥꯅꯤ ꯍꯥꯌꯅꯥ ꯊꯥꯖꯒꯗꯕꯅꯤ ꯑꯃꯁꯨꯡ ꯃꯍꯥꯀꯄꯨ ꯅꯤꯡꯊꯤꯅꯥ ꯇꯥꯒꯗꯕꯅꯤ꯫</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ꯖꯦꯂꯗꯥ ꯂꯩꯔꯝꯕꯥ ꯄꯣꯂꯅꯥ ꯃꯍꯥꯛ ꯁꯤꯕꯥ ꯌꯥꯔꯦ ꯍꯥꯌꯕꯥ ꯈꯉꯂꯗꯨꯅꯥ ꯃꯍꯥꯛꯀꯤ ꯅꯨꯡꯁꯤꯖꯔꯕꯥ ꯁꯤꯁ꯭ꯌ ꯇꯤꯃꯣꯊꯤꯗꯥ ꯆꯤꯊꯤ ꯑꯃꯥ ꯏꯈꯤ꯫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ꯆꯤꯊꯤ ꯑꯗꯨꯗꯥ ꯇꯤꯃꯣꯊꯤꯌꯅꯥ ꯁꯤꯡꯂꯨꯄꯀꯤ ꯊꯧꯒꯜ ꯇꯧꯕꯥ ꯃꯤꯁꯛ ꯑꯃꯥ ꯑꯣꯏꯅꯥ ꯊꯥꯖꯕꯁꯤꯡꯕꯨ ꯀꯔꯝꯅꯥ ꯇꯝꯕꯤꯒꯗꯒꯦ ꯍꯥꯌꯕꯗꯨ ꯐꯣꯡꯗꯣꯀꯈꯤ꯫</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ꯇꯤꯃꯣꯊꯤ ꯑꯃꯁꯨꯡ ꯊꯥꯖꯕꯁꯤꯡꯅꯥ ꯄꯣꯂꯒꯤ ꯆꯤꯊꯤ ꯑꯗꯨ ꯄꯥꯈꯤ ꯑꯃꯁꯨꯡ ꯂꯥꯅꯊꯦꯡꯅꯕꯗꯥ ꯐꯥꯑꯣꯕꯥ ꯑꯔꯣꯏꯕꯐꯥꯑꯣꯕꯥ ꯊꯥꯖꯕꯥ ꯃꯥꯡꯍꯟꯗꯅꯕꯥ ꯋꯥꯔꯦꯞ ꯂꯧꯈꯤ꯫</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ꯑꯗꯨꯅꯥ ꯄꯣꯂꯒꯤ ꯊꯥꯖꯕꯥ ꯑꯗꯨ ꯃꯍꯥꯛꯀꯤ ꯁꯤꯁ꯭ꯌ ꯇꯤꯃꯣꯊꯤꯗꯥ ꯌꯧꯍꯅꯈ꯭ꯔꯦ, ꯑꯃꯁꯨꯡ ꯑꯃꯨꯛ ꯍꯟꯅꯥ ꯁꯤꯡꯂꯨꯄꯁꯤꯡꯗꯥ ꯌꯧꯍꯅꯈ꯭ꯔꯦ꯫</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600">
                <a:solidFill>
                  <a:schemeClr val="tx1">
                    <a:lumMod val="65000"/>
                    <a:lumOff val="35000"/>
                  </a:schemeClr>
                </a:solidFill>
              </a:rPr>
              <a:t>ꯑꯩꯈꯣꯌꯗꯥ ꯋꯥꯄꯥꯎ ꯁꯟꯗꯣꯀꯄꯥ ꯏꯚꯥꯅꯖꯦꯂꯤꯁ꯭ꯇꯁꯤꯡ ꯑꯃꯁꯨꯡ ꯏꯄꯨꯔꯣꯌꯒꯤ ꯋꯥꯍꯩ ꯇꯝꯕꯤꯕꯥ ꯑꯣꯖꯥꯁꯤꯡꯅꯥ ꯃꯔꯝ ꯑꯣꯏꯗꯨꯅꯥ ꯑꯩꯈꯣꯌꯒꯤ ꯊꯥꯖꯕꯥ ꯑꯃꯁꯨꯡ ꯑꯩꯈꯣꯌꯒꯤ ꯁꯤꯡꯂꯨꯞ ꯑꯁꯤ ꯍꯦꯟꯅꯥ ꯆꯥꯎꯈꯠꯂꯦ꯫</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i-Mtei" altLang="ko-KR" sz="3600">
                <a:solidFill>
                  <a:schemeClr val="tx1">
                    <a:lumMod val="65000"/>
                    <a:lumOff val="35000"/>
                  </a:schemeClr>
                </a:solidFill>
              </a:rPr>
              <a:t>ꯍꯧꯖꯤꯛ ꯑꯩꯈꯣꯌꯅꯥ ꯑꯩꯈꯣꯌꯒꯤ ꯊꯥꯖꯕꯥ ꯑꯗꯨ ꯌꯧꯍꯅꯒꯗꯕꯅꯤ ꯑꯃꯁꯨꯡ ꯑꯩꯈꯣꯌꯅꯥ ꯇꯃꯈꯤꯕꯥ ꯏꯁ꯭ꯕꯔꯒꯤ ꯋꯥꯍꯩ ꯑꯗꯨ ꯃꯈꯣꯌꯗꯥ ꯇꯝꯕꯤꯒꯗꯕꯅꯤ꯫</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t>ꯌꯤꯁꯨ ꯀꯅꯥꯅꯣ?</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 ꯑꯁꯤ..</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ꯌꯤꯁꯨ ꯍꯤꯡꯒꯠꯂꯀꯈꯤ ꯑꯃꯁꯨꯡ ꯃꯍꯥꯛ ꯂꯣꯝꯕꯥ ꯅꯥꯏꯗꯅꯥ ꯍꯤꯡꯂꯤ, ꯃꯍꯥꯀꯄꯨ ꯊꯥꯖꯕꯥ ꯁꯤꯡꯂꯨꯄꯁꯤꯡ ꯑꯃꯁꯨꯡ ꯊꯥꯖꯕꯁꯤꯡꯒꯥ ꯂꯣꯌꯅꯅꯥ꯫</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ꯄꯣꯂꯅꯥ ꯃꯍꯥꯛꯀꯤ ꯁꯤꯕꯒꯤ ꯅꯨꯃꯤꯠ ꯑꯗꯨ ꯂꯥꯛꯂꯕꯥ ꯃꯇꯨꯡꯗꯥ ꯀꯅꯥꯗꯥ ꯆꯤꯊꯤ ꯑꯗꯨ ꯏꯈꯤꯕꯒꯦ?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ꯂꯨꯛ꯫</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ꯃꯥꯔꯛ ꯇꯧꯕꯥ꯫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ꯇꯤꯃꯣꯊꯤ꯫</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ꯁꯤꯂꯥꯁ꯫</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꯳ </a:t>
            </a:r>
            <a:r xmlns:a="http://schemas.openxmlformats.org/drawingml/2006/main">
              <a:rPr lang="mni-Mtei" altLang="ko-KR" sz="2800">
                <a:solidFill>
                  <a:srgbClr val="ff0000"/>
                </a:solidFill>
              </a:rPr>
              <a:t>ꯇꯤꯃꯣꯊꯤ꯫</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ꯑꯍꯥꯅꯕꯥ ꯑꯣꯏꯅꯥ ꯅꯉꯒꯤ ꯏꯃꯥ ꯂꯣꯏꯁꯉꯗꯥ ꯑꯃꯁꯨꯡ ꯅꯉꯒꯤ ꯏꯃꯥ ꯏꯎꯅꯤꯁꯇꯥ ꯂꯩꯔꯝꯕꯥ ꯅꯉꯒꯤ ꯄꯨꯀꯆꯦꯜ ꯁꯦꯡꯕꯥ ꯊꯥꯖꯕꯥ ꯑꯗꯨ ꯑꯩꯉꯣꯟꯗꯥ ꯅꯤꯡꯁꯤꯡꯍꯜꯂꯦ ꯑꯃꯁꯨꯡ ꯑꯩꯅꯥ ꯊꯥꯖꯩ, ꯍꯧꯖꯤꯛ ꯅꯉꯗꯁꯨ ꯍꯤꯡꯂꯤ꯫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꯲ꯊꯤꯃꯣꯊꯤ꯫</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꯴: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꯱꯰꯰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ꯖꯣꯟꯗꯥ ꯑꯉꯀꯄꯥ ꯃꯤꯠꯌꯦꯡ ꯑꯃꯥ ꯎꯈꯤ꯫</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ꯋꯥꯐꯃꯁꯤꯡ ꯑꯁꯤꯒꯤ ꯃꯇꯥꯡꯗꯥ ꯁꯥꯛꯁꯤ ꯄꯤꯔꯤꯕꯥ ꯃꯤ ꯑꯗꯨꯅꯥ ꯍꯥꯌ, “ꯍꯣꯌ, ꯑꯩꯍꯥꯛ ꯑꯊꯨꯕꯥ ꯃꯇꯃꯗꯥ ꯂꯥꯛꯀꯅꯤ꯫” ꯑꯃꯦꯟ꯫ ꯂꯥꯀꯎ, ꯏꯕꯨꯡꯉꯣ ꯌꯤꯁꯨ꯫</a:t>
            </a:r>
            <a:endParaRPr xmlns:a="http://schemas.openxmlformats.org/drawingml/2006/main" lang="en-US" altLang="ko-KR" sz="3600"/>
          </a:p>
          <a:p>
            <a:pPr xmlns:a="http://schemas.openxmlformats.org/drawingml/2006/main" lvl="0">
              <a:defRPr/>
            </a:pPr>
            <a:r xmlns:a="http://schemas.openxmlformats.org/drawingml/2006/main">
              <a:rPr lang="mni-Mtei"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ꯐꯣꯡꯗꯣꯀꯄꯤꯕꯥ꯫</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꯲꯲: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꯲꯰ ꯑꯃꯁꯨꯡ ꯑꯦꯟ</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t>ꯌꯤꯁꯨ ꯀꯅꯥꯅꯣ?</a:t>
            </a:r>
            <a:r xmlns:a="http://schemas.openxmlformats.org/drawingml/2006/main">
              <a:rPr altLang="en-US" lang="mni-Mte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 ꯑꯁꯤ..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ꯃꯁꯛ ꯊꯣꯀꯄꯥ ꯃꯑꯣꯡ ꯑꯃꯒꯥ ꯂꯣꯌꯅꯅꯥ ꯐꯖꯅꯥ ꯃꯉꯥꯜ ꯄꯤꯕꯥ ꯃꯤꯁꯛ ꯑꯗꯨ ꯌꯤꯁꯨꯅꯤ꯫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ꯁꯤꯡꯂꯨꯄꯀꯤ ꯑꯋꯥ-ꯑꯅꯥꯁꯤꯡ ꯑꯗꯨ ꯅꯨꯃꯤꯠ ꯈꯨꯗꯤꯡꯒꯤ ꯍꯦꯟꯅꯥ ꯁꯣꯀꯆꯤꯜꯂꯀꯈꯤ꯫ ꯃꯍꯥꯛꯀꯤ ꯁꯤꯁ꯭ꯌ ꯄꯨꯝꯅꯃꯛ ꯊꯥꯖꯕꯥ ꯊꯃꯗꯨꯅꯥ ꯁꯤꯈꯤ ꯑꯃꯁꯨꯡ ꯌꯣꯍꯥꯟ ꯃꯁꯥꯃꯛ ꯄꯥꯠꯃꯣꯁꯇꯥ ꯊꯃꯈꯤ꯫</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ꯅꯨꯃꯤꯠ ꯑꯃꯗꯥ ꯃꯍꯥꯛꯅꯥ ꯇꯝꯄꯥꯛ ꯑꯃꯒꯨꯝ ꯑꯀꯅꯕꯥ ꯈꯣꯟꯖꯦꯜ ꯑꯃꯥ ꯇꯥꯈꯤ, ꯃꯗꯨꯗꯥ ꯍꯥꯌꯔꯝꯃꯤ: “ꯅꯈꯣꯌꯅꯥ ꯎꯔꯤꯕꯥ ꯑꯗꯨ ꯂꯥꯏꯔꯤꯛ ꯑꯃꯗꯥ ꯏꯔꯒꯥ ꯁꯤꯡꯂꯨꯞ ꯷ꯇꯥ ꯊꯥꯕꯤꯌꯨ꯫”</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ꯌꯣꯍꯥꯟꯅꯥ ꯌꯤꯁꯨꯕꯨꯁꯨ ꯎꯈꯤ꯫ ꯌꯤꯁꯨ ꯑꯁꯤ ꯃꯥꯂꯦꯃꯒꯤ ꯁꯛꯇꯤ ꯄꯨꯝꯅꯃꯛ ꯂꯩꯕꯥ ꯅꯤꯡꯊꯧ ꯑꯃꯒꯤ ꯃꯁꯛ ꯑꯣꯏꯔꯝꯃꯤ꯫</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ꯌꯣꯍꯥꯟꯅꯥ ꯑꯅꯧꯕꯥ ꯑꯇꯤꯌꯥ ꯑꯃꯁꯨꯡ ꯂꯥꯛꯀꯗꯧꯔꯤꯕꯥ ꯑꯅꯧꯕꯥ ꯂꯝ ꯑꯗꯨ ꯎꯈꯤ꯫ ꯐꯠꯇꯕꯥ ꯑꯃꯠꯇꯥ ꯂꯩꯔꯔꯣꯏ, ꯑꯋꯥꯕꯥ ꯑꯃꯠꯇꯥ ꯂꯩꯔꯔꯣꯏ, ꯏꯁ꯭ꯕꯔꯒꯥ ꯂꯣꯌꯅꯅꯥ ꯃꯇꯝ ꯄꯨꯝꯅꯃꯛꯇꯥ ꯅꯨꯡꯉꯥꯏꯕꯥ ꯂꯩꯒꯅꯤ꯫</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ꯌꯣꯍꯥꯟꯅꯥ ꯋꯥꯌꯦꯜ ꯌꯥꯊꯪ ꯄꯨꯝꯅꯃꯛ ꯑꯁꯤ ꯏꯔꯝꯃꯤ ꯑꯃꯁꯨꯡ ꯁꯤꯡꯂꯨꯄꯁꯤꯡꯗꯥ ꯏꯔꯝꯃꯤ꯫ “ꯅꯍꯥꯛꯀꯤ ꯊꯥꯖꯕꯥ ꯉꯥꯀꯄꯤꯌꯨ, ꯃꯔꯃꯗꯤ ꯏꯕꯨꯡꯉꯣ ꯑꯃꯨꯛ ꯍꯟꯅꯥ ꯂꯥꯛꯀꯅꯤ!” ꯃꯁꯤ ꯕꯥꯏꯕꯂꯒꯤ ꯑꯔꯣꯏꯕꯥ ꯂꯥꯏꯔꯤꯛ ꯐꯣꯡꯗꯣꯀꯄꯤꯕꯥ ꯂꯥꯏꯔꯤꯛꯅꯤ꯫</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solidFill>
                  <a:schemeClr val="tx1">
                    <a:lumMod val="65000"/>
                    <a:lumOff val="35000"/>
                  </a:schemeClr>
                </a:solidFill>
              </a:rPr>
              <a:t>ꯌꯤꯁꯨ ꯄ꯭ꯔ꯭ꯏꯊꯤꯕꯤ ꯑꯁꯤꯗꯥ ꯑꯃꯨꯛ ꯍꯟꯅꯥ ꯂꯥꯛꯀꯅꯤ꯫</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ꯅꯨꯃꯤꯠ ꯑꯃꯗꯥ ꯖꯖ ꯑꯃꯥ ꯑꯣꯏꯅꯥ꯫</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ꯃꯇꯝ ꯑꯗꯨꯗꯥ ꯊꯥꯖꯗꯕꯥ ꯃꯤꯑꯣꯏꯁꯤꯡ꯫</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ꯌꯤꯁꯨꯗꯥ ꯃꯇꯝ ꯆꯨꯞꯄꯗꯥ ꯑꯋꯥꯕꯥ ꯈꯥꯉꯕꯥ,</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ꯌꯤꯁꯨꯗꯥ ꯊꯥꯖꯕꯥ ꯃꯤꯁꯤꯡꯅꯥ ꯅꯨꯡꯉꯥꯏꯕꯥ ꯐꯥꯑꯣꯒꯅꯤ꯫</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ꯅꯨꯡꯉꯥꯏꯕꯒꯥ ꯂꯣꯌꯅꯅꯥ ꯂꯣꯝꯕꯥ ꯅꯥꯏꯗꯕꯥ ꯄꯨꯟꯁꯤ꯫</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ꯌꯤꯁꯨ ꯑꯃꯨꯛ ꯍꯟꯅꯥ ꯂꯥꯛꯀꯅꯤ ꯍꯥꯌꯅꯥ ꯅꯍꯥꯛꯅꯥ ꯉꯥꯏꯔꯤꯕ꯭ꯔꯥ?</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ꯑꯩꯈꯣꯌꯅꯥ ꯑꯥꯁꯥ ꯑꯗꯨ ꯃꯥꯡꯍꯅꯒꯗꯕꯅꯤ, ꯑꯩꯈꯣꯌꯅꯥ ꯄ꯭ꯔ꯭ꯏꯊꯤꯕꯤ ꯑꯁꯤꯗꯥ ꯑꯩꯈꯣꯌꯒꯤ ꯊꯥꯖꯕꯥ ꯑꯗꯨ ꯑꯔꯣꯏꯕꯐꯥꯑꯣꯕꯥ ꯊꯃꯒꯗꯕꯅꯤ꯫</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t>ꯌꯤꯁꯨ ꯀꯅꯥꯅꯣ?</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ꯌꯤꯁꯨꯅꯥ..</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ꯌꯤꯁꯨꯅꯥ ꯄ꯭ꯔ꯭ꯏꯊꯤꯕꯤ ꯑꯁꯤꯗꯥ ꯑꯃꯨꯛ ꯍꯟꯅꯥ ꯅꯤꯡꯊꯧ ꯑꯣꯏꯅꯥ ꯂꯥꯛꯀꯅꯤ, ꯄꯣꯠ ꯈꯨꯗꯤꯡꯃꯛ ꯋꯥꯌꯦꯜ ꯇꯧꯒꯅꯤ ꯑꯃꯁꯨꯡ ꯄꯣꯠ ꯈꯨꯗꯤꯡꯃꯛ ꯃꯇꯝ ꯆꯨꯞꯄꯗꯥ ꯁꯥꯁꯟ ꯇꯧꯒꯅꯤ꯫</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ꯁꯤꯁ꯭ꯌ ꯌꯣꯍꯥꯟꯅꯥ ꯊꯨꯡꯂꯈꯤꯕꯥ ꯗ꯭ꯕꯤꯞ ꯑꯗꯨꯒꯤ ꯃꯃꯤꯡ ꯀꯔꯤꯅꯣ?</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ꯃꯥꯂꯇꯥꯗꯥ ꯂꯩꯕꯥ꯫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ꯍꯋꯥꯏ꯫</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ꯀꯤꯠꯇꯤꯝ꯫</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ꯄꯥꯠꯃꯣꯁ꯫</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꯴ </a:t>
            </a:r>
            <a:r xmlns:a="http://schemas.openxmlformats.org/drawingml/2006/main">
              <a:rPr lang="mni-Mtei" altLang="ko-KR" sz="2800">
                <a:solidFill>
                  <a:srgbClr val="ff0000"/>
                </a:solidFill>
              </a:rPr>
              <a:t>ꯄꯥꯠꯃꯣꯁ꯫</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ꯋꯥꯐꯃꯁꯤꯡ ꯑꯁꯤꯒꯤ ꯃꯇꯥꯡꯗꯥ ꯁꯥꯛꯁꯤ ꯄꯤꯔꯤꯕꯥ ꯃꯤ ꯑꯗꯨꯅꯥ ꯍꯥꯌ, “ꯍꯣꯌ, ꯑꯩꯍꯥꯛ ꯑꯊꯨꯕꯥ ꯃꯇꯃꯗꯥ ꯂꯥꯛꯀꯅꯤ꯫” ꯑꯃꯦꯟ꯫ ꯂꯥꯀꯎ, ꯏꯕꯨꯡꯉꯣ ꯌꯤꯁꯨ꯫</a:t>
            </a:r>
            <a:endParaRPr xmlns:a="http://schemas.openxmlformats.org/drawingml/2006/main" lang="en-US" altLang="ko-KR" sz="3600"/>
          </a:p>
          <a:p>
            <a:pPr xmlns:a="http://schemas.openxmlformats.org/drawingml/2006/main" lvl="0">
              <a:defRPr/>
            </a:pPr>
            <a:r xmlns:a="http://schemas.openxmlformats.org/drawingml/2006/main">
              <a:rPr lang="mni-Mtei"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ꯐꯣꯡꯗꯣꯀꯄꯤꯕꯥ꯫</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꯲꯲: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꯲꯰ ꯑꯃꯁꯨꯡ ꯑꯦꯟ</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a:t>
            </a:r>
            <a:r xmlns:a="http://schemas.openxmlformats.org/drawingml/2006/main">
              <a:rPr altLang="en-US" lang="mni-Mtei" sz="4000">
                <a:solidFill>
                  <a:srgbClr val="ff0000"/>
                </a:solidFill>
              </a:rPr>
              <a:t> </a:t>
            </a:r>
            <a:r xmlns:a="http://schemas.openxmlformats.org/drawingml/2006/main">
              <a:rPr altLang="ko-KR" lang="mni-Mtei" sz="4000">
                <a:solidFill>
                  <a:srgbClr val="ff0000"/>
                </a:solidFill>
              </a:rPr>
              <a:t>ꯋꯥꯍꯪ ꯄꯥꯎꯈꯨꯝ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ꯌꯤꯁꯨꯒꯤ ꯃꯑꯣꯡ ꯃꯇꯧ ꯑꯗꯨ ꯀꯅꯥꯅꯥ ꯎꯈꯤꯗ꯭ꯔꯤꯕꯅꯣ?</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ꯄꯤꯇꯔ ꯑꯃꯁꯨꯡ ꯑꯦꯝ</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ꯖꯦꯃꯁ꯫</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ꯌꯣꯍꯥꯟ꯫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ꯊꯣꯃꯥꯁ ꯍꯥꯌꯅꯥ ꯈꯉꯅꯕꯥ꯫</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꯴ </a:t>
            </a:r>
            <a:r xmlns:a="http://schemas.openxmlformats.org/drawingml/2006/main">
              <a:rPr altLang="ko-KR" lang="mni-Mtei" sz="2800">
                <a:solidFill>
                  <a:srgbClr val="ff0000"/>
                </a:solidFill>
              </a:rPr>
              <a:t>ꯊꯣꯃꯥꯁ ꯍꯥꯌꯅꯥ ꯈꯉꯅꯕꯥ꯫</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ꯃꯐꯝ ꯑꯗꯨꯗꯥ ꯃꯍꯥꯛ ꯃꯈꯣꯌꯒꯤ ꯃꯃꯥꯡꯗꯥ ꯇ꯭ꯔꯥꯟꯁꯐꯤꯒꯔ ꯇꯧꯈꯤ꯫ ꯃꯍꯥꯛꯀꯤ ꯃꯥꯌꯊꯣꯡ ꯑꯗꯨ ꯅꯨꯃꯤꯠꯀꯤ ꯃꯉꯥꯂꯒꯨꯝ ꯉꯥꯅꯊꯣꯀꯈꯤ, ꯃꯍꯥꯛꯀꯤ ꯄꯣꯠꯆꯩꯁꯤꯡ ꯑꯗꯨ ꯃꯉꯥꯂꯒꯨꯝꯅꯥ ꯁꯦꯡꯂꯝꯃꯤ꯫</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꯱꯷ ꯑꯃꯁꯨꯡ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꯷꯵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ꯌꯤꯁꯨ꯫</a:t>
            </a:r>
            <a:r xmlns:a="http://schemas.openxmlformats.org/drawingml/2006/main">
              <a:rPr lang="mni-Mtei" altLang="en-US" sz="4400"/>
              <a:t> </a:t>
            </a:r>
            <a:r xmlns:a="http://schemas.openxmlformats.org/drawingml/2006/main">
              <a:rPr lang="mni-Mtei" altLang="ko-KR" sz="4400"/>
              <a:t>ꯑꯉꯥꯡꯁꯤꯡꯕꯨ ꯅꯨꯡꯁꯤꯖꯩ꯫</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ꯌꯤꯁꯨꯅꯥ ꯃꯁꯤ ꯎꯕꯗꯥ ꯃꯍꯥꯛ ꯌꯥꯝꯅꯥ ꯋꯥꯅꯥ ꯊꯣꯀꯈꯤ꯫ ꯃꯍꯥꯛꯅꯥ ꯃꯈꯣꯌꯗꯥ ꯍꯥꯌꯔꯝꯃꯤ, “ꯑꯉꯥꯡꯁꯤꯡ ꯑꯗꯨ ꯑꯩꯒꯤ ꯅꯥꯛꯇꯥ ꯂꯥꯀꯎ, ꯃꯈꯣꯌꯗꯥ ꯑꯊꯤꯡꯕꯥ ꯂꯩꯍꯜꯂꯣꯏꯗꯕꯅꯤ, ꯃꯔꯃꯗꯤ ꯏꯁ꯭ꯕꯔꯒꯤ ꯅꯤꯡꯊꯧ ꯂꯩꯕꯥꯛ ꯑꯁꯤ ꯑꯁꯤꯒꯨꯝꯕꯥ ꯃꯤꯑꯣꯏꯁꯤꯡꯒꯤꯅꯤ꯫”</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ꯃꯥꯔꯛ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꯱꯰:꯱꯴ꯗꯥ ꯐꯣꯉꯈ꯭ꯔꯦ꯫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ꯃꯃꯥ-ꯃꯄꯥ ꯑꯃꯅꯥ ꯃꯍꯥꯛꯀꯤ ꯃꯆꯥꯕꯨ ꯌꯤꯁꯨꯅꯥ ꯊꯧꯖꯥꯜ ꯄꯤꯕꯤꯅꯕꯥ ꯌꯤꯁꯨꯒꯤ ꯃꯅꯥꯛꯇꯥ ꯄꯨꯔꯀꯈꯤ꯫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ꯑꯗꯨꯗꯒꯤ, ꯌꯤꯁꯨꯒꯤ ꯁꯤꯁ꯭ꯌꯁꯤꯡꯅꯥ ꯃꯍꯥꯀꯄꯨ ꯂꯥꯟꯅꯥ ꯂꯃꯖꯤꯡꯈꯤ꯫ “ꯅꯍꯥꯛꯅꯥ ꯅꯍꯥꯛꯀꯤ ꯑꯉꯥꯡ ꯑꯗꯨꯕꯨ ꯌꯤꯁꯨꯒꯤ ꯃꯅꯥꯛꯇꯥ ꯀꯔꯝꯅꯥ ꯄꯨꯔꯀꯄꯥ ꯉꯃꯒꯅꯤ?”</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ꯌꯤꯁꯨꯅꯥ ꯃꯁꯤ ꯎꯔꯒꯥ ꯑꯁꯥꯑꯣꯕꯥ ꯐꯣꯡꯗꯣꯀꯈꯤ꯫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“ꯑꯉꯥꯡꯁꯤꯡꯅꯥ ꯑꯩꯒꯤ ꯃꯅꯥꯛꯇꯥ ꯂꯥꯀꯄꯥ ꯊꯤꯡꯕꯤꯒꯅꯨ꯫ ꯏꯁ꯭ꯕꯔꯒꯤ ꯅꯤꯡꯊꯧ ꯂꯩꯕꯥꯛ ꯑꯁꯤ ꯑꯁꯤꯒꯨꯝꯕꯥ ꯑꯉꯥꯡꯁꯤꯡ ꯑꯁꯤꯒꯤꯅꯤ꯫!”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ꯑꯗꯨꯕꯨ ꯃꯆꯥꯅꯨꯄꯥ ꯑꯗꯨꯅꯥ ꯂꯥꯞꯅꯥ ꯂꯩꯕꯥ ꯂꯩꯕꯥꯛ ꯑꯗꯨꯗꯥ ꯃꯍꯥꯛꯀꯤ ꯂꯟ-ꯊꯨꯝ ꯄꯨꯝꯅꯃꯛ ꯃꯥꯡꯍꯟ ꯇꯥꯀꯍꯅꯈꯤ ꯑꯃꯁꯨꯡ ꯑꯋꯥꯕꯥ ꯇꯥꯔꯀꯈꯤ꯫</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“ꯏꯁ꯭ꯕꯔꯒꯤ ꯅꯤꯡꯊꯧ ꯂꯩꯕꯥꯛ ꯑꯁꯤ ꯑꯉꯥꯡ ꯑꯃꯒꯨꯝ ꯂꯧꯕꯥ ꯉꯃꯗꯕꯥ ꯀꯅꯥꯒꯨꯝꯕꯥ ꯑꯃꯅꯥ ꯀꯩꯗꯧꯉꯩꯗꯁꯨ ꯃꯗꯨꯗꯥ ꯆꯪꯂꯣꯏꯗꯕꯅꯤ꯫” ꯑꯗꯨꯒꯥ ꯃꯍꯥꯛꯅꯥ ꯑꯉꯥꯡꯁꯤꯡꯕꯨ ꯃꯍꯥꯛꯀꯤ ꯃꯈꯨꯠꯇꯥ ꯊꯝꯂꯒꯥ ꯃꯈꯣꯌꯗꯥ ꯈꯨꯠ ꯊꯥꯗꯨꯅꯥ ꯃꯈꯣꯌꯕꯨ ꯊꯧꯖꯥꯜ ꯄꯤꯕꯤꯔꯝꯃꯤ꯫</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600">
                <a:solidFill>
                  <a:schemeClr val="tx1">
                    <a:lumMod val="65000"/>
                    <a:lumOff val="35000"/>
                  </a:schemeClr>
                </a:solidFill>
              </a:rPr>
              <a:t>ꯌꯤꯁꯨꯅꯥ ꯍꯥꯌꯔꯝꯃꯤ ꯃꯗꯨꯗꯤ ꯏꯄꯨꯔꯣꯌꯒꯤ ꯅꯤꯡꯊꯧ ꯂꯩꯕꯥꯛ ꯑꯁꯤ ꯑꯁꯤꯒꯨꯝꯕꯥ ꯑꯉꯥꯡꯁꯤꯡ ꯑꯁꯤꯒꯤꯅꯤ꯫</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i-Mtei" sz="3600">
                <a:solidFill>
                  <a:schemeClr val="tx1">
                    <a:lumMod val="65000"/>
                    <a:lumOff val="35000"/>
                  </a:schemeClr>
                </a:solidFill>
              </a:rPr>
              <a:t>ꯑꯩꯈꯣꯌꯁꯨ ꯁꯦꯡꯂꯕꯥ, ꯄꯨꯀꯆꯦꯜ ꯁꯦꯡꯕꯥ,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i-Mtei" sz="3600">
                <a:solidFill>
                  <a:schemeClr val="tx1">
                    <a:lumMod val="65000"/>
                    <a:lumOff val="35000"/>
                  </a:schemeClr>
                </a:solidFill>
              </a:rPr>
              <a:t>ꯑꯃꯁꯨꯡ ꯑꯉꯥꯡ ꯑꯃꯒꯤ ꯑꯁꯦꯡꯕꯥ ꯊꯝꯃꯣꯌ꯫</a:t>
            </a:r>
            <a:r xmlns:a="http://schemas.openxmlformats.org/drawingml/2006/main">
              <a:rPr altLang="en-US" lang="mni-Mtei"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t>ꯌꯤꯁꯨ ꯀꯅꯥꯅꯣ?</a:t>
            </a:r>
            <a:r xmlns:a="http://schemas.openxmlformats.org/drawingml/2006/main">
              <a:rPr altLang="en-US" lang="mni-Mte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a:t>
            </a:r>
            <a:r xmlns:a="http://schemas.openxmlformats.org/drawingml/2006/main">
              <a:rPr altLang="en-US" lang="mni-Mtei" sz="3600">
                <a:solidFill>
                  <a:srgbClr val="0070c0"/>
                </a:solidFill>
              </a:rPr>
              <a:t> </a:t>
            </a:r>
            <a:r xmlns:a="http://schemas.openxmlformats.org/drawingml/2006/main">
              <a:rPr altLang="ko-KR" lang="mni-Mtei" sz="3600">
                <a:solidFill>
                  <a:srgbClr val="0070c0"/>
                </a:solidFill>
              </a:rPr>
              <a:t>ꯑꯁꯤ..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ꯌꯤꯁꯨꯅꯥ ꯑꯉꯥꯡꯁꯤꯡꯕꯨ ꯅꯨꯡꯁꯤꯕꯥ, ꯃꯃꯜ ꯂꯩꯕꯥ ꯑꯃꯁꯨꯡ ꯊꯧꯖꯥꯜ ꯄꯤꯕꯥ ꯃꯤꯁꯛ ꯑꯗꯨꯅꯤ꯫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ꯑꯉꯥꯡꯁꯤꯡꯅꯥ ꯌꯤꯁꯨꯒꯤ ꯃꯅꯥꯛꯇꯥ ꯆꯠꯅꯕꯥ ꯍꯣꯠꯅꯔꯀꯄꯥ ꯃꯇꯃꯗꯥ ꯁꯤꯁ꯭ꯌꯁꯤꯡꯅꯥ ꯀꯔꯤ ꯇꯧꯈꯤꯕꯒꯦ?</a:t>
            </a:r>
            <a:r xmlns:a="http://schemas.openxmlformats.org/drawingml/2006/main">
              <a:rPr altLang="en-US" lang="mni-Mte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ꯃꯈꯣꯌꯅꯥ ꯃꯈꯣꯌꯕꯨ ꯅꯨꯡꯉꯥꯏꯅꯥ ꯇꯔꯥꯝꯅꯥ ꯑꯣꯀꯈꯤ꯫</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ꯃꯈꯣꯌꯅꯥ ꯃꯈꯣꯌꯕꯨ ꯌꯤꯁꯨꯒꯤ ꯃꯅꯥꯛꯇꯥ ꯆꯠꯂꯣꯏꯗꯕꯅꯤ ꯍꯥꯌꯅꯥ ꯂꯥꯑꯣꯊꯣꯀꯈꯤ꯫</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ꯃꯈꯣꯌꯅꯥ ꯑꯉꯥꯡꯁꯤꯡꯕꯨ ꯌꯤꯁꯨꯒꯥ ꯁꯝꯅꯍꯅꯈꯤ꯫</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ꯃꯈꯣꯌꯅꯥ ꯃꯈꯣꯌꯗꯥ ꯆꯥꯅꯕꯥ ꯈꯔꯥ ꯄꯤꯔꯒꯥ ꯌꯨꯃꯗꯥ ꯊꯥꯗꯣꯀꯈꯤ꯫</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꯲ </a:t>
            </a:r>
            <a:r xmlns:a="http://schemas.openxmlformats.org/drawingml/2006/main">
              <a:rPr altLang="ko-KR" lang="mni-Mtei" sz="2800">
                <a:solidFill>
                  <a:srgbClr val="ff0000"/>
                </a:solidFill>
              </a:rPr>
              <a:t>ꯃꯈꯣꯌꯅꯥ ꯃꯈꯣꯌꯕꯨ ꯌꯤꯁꯨꯒꯤ ꯃꯅꯥꯛꯇꯥ ꯆꯠꯂꯣꯏꯗꯕꯅꯤ ꯍꯥꯌꯅꯥ ꯂꯥꯑꯣꯊꯣꯀꯈꯤ꯫</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ꯌꯤꯁꯨꯅꯥ ꯃꯁꯤ ꯎꯕꯗꯥ ꯃꯍꯥꯛ ꯌꯥꯝꯅꯥ ꯋꯥꯅꯥ ꯊꯣꯀꯈꯤ꯫ ꯃꯍꯥꯛꯅꯥ ꯃꯈꯣꯌꯗꯥ ꯍꯥꯌꯔꯝꯃꯤ, “ꯑꯉꯥꯡꯁꯤꯡ ꯑꯗꯨ ꯑꯩꯒꯤ ꯅꯥꯛꯇꯥ ꯂꯥꯀꯎ, ꯃꯈꯣꯌꯗꯥ ꯑꯊꯤꯡꯕꯥ ꯂꯩꯍꯜꯂꯣꯏꯗꯕꯅꯤ, ꯃꯔꯃꯗꯤ ꯏꯁ꯭ꯕꯔꯒꯤ ꯅꯤꯡꯊꯧ ꯂꯩꯕꯥꯛ ꯑꯁꯤ ꯑꯁꯤꯒꯨꯝꯕꯥ ꯃꯤꯑꯣꯏꯁꯤꯡꯒꯤꯅꯤ꯫”</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ꯃꯥꯔꯛ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꯱꯰:꯱꯴ꯗꯥ ꯐꯣꯉꯈ꯭ꯔꯦ꯫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꯷꯶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ꯌꯤꯁꯨꯅꯥ ꯃꯃꯤꯠ ꯇꯥꯡꯕꯥ ꯃꯤꯁꯛ ꯑꯃꯥ ꯑꯣꯏꯔꯤꯕꯥ ꯕꯥꯔꯇꯤꯃꯤꯌꯥꯕꯨ ꯐꯍꯅꯈꯤ꯫</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ꯌꯤꯁꯨꯅꯥ ꯍꯥꯌꯈꯤ, “ꯆꯠꯂꯨ, ꯅꯍꯥꯛꯀꯤ ꯊꯥꯖꯕꯥ ꯑꯗꯨꯅꯥ ꯅꯍꯥꯀꯄꯨ ꯐꯍꯅꯈ꯭ꯔꯦ꯫” ꯈꯨꯗꯛꯇꯥ ꯃꯍꯥꯛꯀꯤ ꯃꯤꯠ ꯎꯏꯁꯤꯟꯗꯨꯅꯥ ꯂꯝꯕꯤꯗꯥ ꯌꯤꯁꯨꯒꯤ ꯃꯇꯨꯡ ꯏꯟꯅꯥ ꯆꯠꯈꯤ꯫</a:t>
            </a:r>
            <a:endParaRPr xmlns:a="http://schemas.openxmlformats.org/drawingml/2006/main" altLang="ko-KR" lang="en-US" sz="3600"/>
          </a:p>
          <a:p>
            <a:pPr xmlns:a="http://schemas.openxmlformats.org/drawingml/2006/main" lvl="0">
              <a:defRPr/>
            </a:pPr>
            <a:r xmlns:a="http://schemas.openxmlformats.org/drawingml/2006/main">
              <a:rPr altLang="ko-KR" lang="mni-Mtei"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mni-Mtei"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ꯃꯥꯔꯛ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꯱꯰: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꯵꯲ ꯑꯃꯁꯨꯡ ꯑꯦꯟ</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ꯌꯤꯁꯨꯅꯥ ꯃꯃꯤꯠ ꯇꯥꯡꯕꯥ ꯃꯤꯁꯛ ꯑꯃꯥ ꯑꯣꯏꯔꯤꯕꯥ ꯖꯦꯔꯤꯀꯣꯗꯥ ꯂꯥꯀꯄꯥ ꯃꯇꯃꯗꯥ ꯕꯥꯔꯇꯤꯃꯤꯌꯥꯅꯥ ꯂꯝꯕꯤꯒꯤ ꯅꯥꯀꯂꯗꯥ ꯐꯃꯗꯨꯅꯥ ꯚꯤꯛꯁꯥ ꯄꯤꯔꯝꯃꯤ꯫</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ꯅꯥꯖꯔꯦꯠꯀꯤ ꯌꯤꯁꯨꯅꯤ ꯍꯥꯌꯕꯥ ꯇꯥꯕꯗꯥ ꯃꯍꯥꯛꯅꯥ ꯂꯥꯑꯣꯕꯥ ꯍꯧꯔꯀꯈꯤ, “ꯗꯦꯕꯤꯗꯀꯤ ꯃꯆꯥ ꯌꯤꯁꯨ, ꯑꯩꯕꯨ ꯊꯧꯖꯥꯜ ꯄꯤꯕꯤꯌꯨ!”</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mni-Mtei" altLang="ko-KR" sz="3000">
                <a:solidFill>
                  <a:schemeClr val="tx1">
                    <a:lumMod val="65000"/>
                    <a:lumOff val="35000"/>
                  </a:schemeClr>
                </a:solidFill>
              </a:rPr>
              <a:t>ꯌꯤꯁꯨꯅꯥ ꯕꯥꯔꯇꯤꯃꯤꯌꯥꯕꯨ ꯀꯧꯈꯤ꯫ “ꯑꯩꯕꯨ ꯅꯉꯒꯤꯗꯃꯛ ꯀꯔꯤ ꯇꯧꯕꯥ ꯄꯥꯝꯂꯤꯕꯅꯣ?” ꯌꯤꯁꯨꯅꯥ ꯃꯍꯥꯀꯄꯨ ꯍꯪꯈꯤ꯫ ꯃꯤꯠ ꯎꯗꯕꯥ ꯃꯤꯑꯣꯏ ꯑꯗꯨꯅꯥ ꯍꯥꯌꯔꯀꯏ, “ꯔꯥꯕ꯭ꯕꯤ, ꯑꯩꯅꯥ ꯎꯕꯥ ꯄꯥꯝꯃꯤ꯫”</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mni-Mtei" sz="2800">
                <a:solidFill>
                  <a:schemeClr val="tx1">
                    <a:lumMod val="65000"/>
                    <a:lumOff val="35000"/>
                  </a:schemeClr>
                </a:solidFill>
              </a:rPr>
              <a:t>ꯃꯆꯥꯅꯨꯄꯥ ꯑꯗꯨꯅꯥ ꯃꯍꯥꯛꯀꯤ ꯃꯄꯥꯒꯤ ꯌꯨꯃꯗꯥ ꯂꯩꯔꯤꯕꯥ ꯆꯥꯀꯆꯥ-ꯌꯨꯊꯀꯁꯤꯡꯗꯒꯤ ꯍꯦꯟꯅꯥ ꯑꯋꯥꯕꯥ ꯑꯣꯏꯔꯀꯈꯤ ꯍꯥꯌꯕꯥ ꯈꯉꯈꯤ꯫</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mni-Mtei" sz="2800">
                <a:solidFill>
                  <a:schemeClr val="tx1">
                    <a:lumMod val="65000"/>
                    <a:lumOff val="35000"/>
                  </a:schemeClr>
                </a:solidFill>
              </a:rPr>
              <a:t>ꯑꯗꯨꯅꯥ ꯃꯍꯥꯛ ꯍꯜꯂꯛꯇꯨꯅꯥ ꯃꯍꯥꯛꯀꯤ ꯃꯄꯥꯕꯨꯡꯕꯨ ꯃꯍꯥꯛꯀꯤ ꯆꯥꯀꯆꯥ-ꯌꯨꯊꯛ ꯑꯃꯥ ꯑꯣꯏꯅꯥ ꯂꯧꯅꯕꯥ ꯍꯥꯌꯖꯈꯤ꯫</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ꯌꯤꯁꯨꯅꯥ ꯍꯥꯌꯈꯤ, “ꯆꯠꯂꯨ, ꯅꯍꯥꯛꯀꯤ ꯊꯥꯖꯕꯥ ꯑꯗꯨꯅꯥ ꯅꯍꯥꯀꯄꯨ ꯐꯍꯅꯈ꯭ꯔꯦ꯫” ꯈꯨꯗꯛꯇꯥ ꯃꯍꯥꯛꯀꯤ ꯃꯤꯠꯌꯦꯡ ꯑꯗꯨ ꯐꯪꯈꯤ꯫</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“ꯊꯥꯒꯠꯆꯔꯤ, ꯌꯤꯁꯨ!” ꯕꯥꯔꯇꯤꯃꯤꯌꯥꯅꯥ ꯌꯤꯁꯨꯕꯨ ꯃꯤꯠ ꯎꯗꯕꯥ ꯌꯥꯍꯅꯈꯤꯕꯥ ꯌꯤꯁꯨꯒꯤ ꯃꯇꯨꯡ ꯏꯟꯅꯥ ꯆꯠꯈꯤ꯫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600">
                <a:solidFill>
                  <a:schemeClr val="tx1">
                    <a:lumMod val="65000"/>
                    <a:lumOff val="35000"/>
                  </a:schemeClr>
                </a:solidFill>
              </a:rPr>
              <a:t>ꯌꯤꯁꯨꯅꯥ ꯕꯥꯔꯇꯤꯃꯦꯌꯗꯥ ꯍꯥꯌꯔꯝꯃꯤ, “ꯅꯍꯥꯛꯀꯤ ꯊꯥꯖꯕꯅꯥ ꯅꯍꯥꯀꯄꯨ ꯐꯍꯅꯈ꯭ꯔꯦ꯫”</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i-Mtei" sz="3600">
                <a:solidFill>
                  <a:schemeClr val="tx1">
                    <a:lumMod val="65000"/>
                    <a:lumOff val="35000"/>
                  </a:schemeClr>
                </a:solidFill>
              </a:rPr>
              <a:t>ꯑꯩꯈꯣꯌꯕꯨ ꯀꯅꯕꯤꯔꯤꯕꯥ ꯑꯁꯤ ꯊꯥꯖꯕꯅꯤ꯫</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i-Mtei" sz="3600">
                <a:solidFill>
                  <a:schemeClr val="tx1">
                    <a:lumMod val="65000"/>
                    <a:lumOff val="35000"/>
                  </a:schemeClr>
                </a:solidFill>
              </a:rPr>
              <a:t>ꯊꯥꯖꯕꯥ ꯍꯥꯌꯕꯁꯤ ꯊꯋꯥꯌ ꯌꯥꯑꯣꯅꯥ ꯄ꯭ꯔꯥꯔꯊꯅꯥ ꯇꯧꯗꯨꯅꯥ ꯐꯣꯡꯗꯣꯀꯏ꯫</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i-Mtei" sz="3600">
                <a:solidFill>
                  <a:schemeClr val="tx1">
                    <a:lumMod val="65000"/>
                    <a:lumOff val="35000"/>
                  </a:schemeClr>
                </a:solidFill>
              </a:rPr>
              <a:t>ꯑꯩꯈꯣꯌꯅꯥ ꯌꯤꯁꯨꯗꯥ ꯄ꯭ꯔꯥꯔꯊꯅꯥ ꯇꯧꯕꯥ ꯃꯇꯃꯗꯥ,</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i-Mtei" sz="3600">
                <a:solidFill>
                  <a:schemeClr val="tx1">
                    <a:lumMod val="65000"/>
                    <a:lumOff val="35000"/>
                  </a:schemeClr>
                </a:solidFill>
              </a:rPr>
              <a:t>ꯑꯩꯈꯣꯌꯅꯥ ꯃꯁꯤꯒꯤ ꯊꯥꯖꯕꯥ ꯑꯁꯤ ꯂꯩꯒꯗꯕꯅꯤ꯫</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t>ꯌꯤꯁꯨ ꯀꯅꯥꯅꯣ?</a:t>
            </a:r>
            <a:r xmlns:a="http://schemas.openxmlformats.org/drawingml/2006/main">
              <a:rPr altLang="en-US" lang="mni-Mte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 ꯑꯁꯤ..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ꯌꯤꯁꯨꯅꯥ ꯑꯩꯈꯣꯌꯒꯤ ꯊꯃꯣꯏ ꯁꯦꯡꯅꯥ ꯍꯥꯌꯖꯕꯥ ꯑꯃꯁꯨꯡ ꯄꯥꯑꯣꯈꯨꯝ ꯄꯤꯕꯥ ꯃꯤꯁꯛ ꯑꯗꯨꯅꯤ꯫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ꯕꯥꯔꯇꯤꯃꯅꯥ ꯌꯤꯁꯨꯗꯥ ꯀꯔꯤ ꯍꯥꯌꯖꯈꯤꯕꯒꯦ?</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ꯑꯩꯉꯣꯟꯗꯥ ꯁꯦꯜ ꯌꯥꯝꯅꯥ ꯄꯤꯌꯨ꯫</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ꯑꯩꯅꯥ ꯅꯈꯣꯌꯒꯤ ꯁꯤꯁ꯭ꯌ ꯑꯣꯏꯕꯥ ꯄꯥꯝꯃꯤ꯫</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ꯑꯩꯕꯨ ꯏꯁꯤꯡꯒꯤ ꯃꯊꯛꯇꯥ ꯆꯠꯆꯒꯦ꯫</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ꯑꯩꯅꯥ ꯑꯃꯨꯛ ꯍꯟꯅꯥ ꯎꯕꯥ ꯄꯥꯝꯃꯤ꯫</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꯴ </a:t>
            </a:r>
            <a:r xmlns:a="http://schemas.openxmlformats.org/drawingml/2006/main">
              <a:rPr altLang="ko-KR" lang="mni-Mtei" sz="2800">
                <a:solidFill>
                  <a:srgbClr val="ff0000"/>
                </a:solidFill>
              </a:rPr>
              <a:t>ꯑꯩꯅꯥ ꯑꯃꯨꯛ ꯍꯟꯅꯥ ꯎꯕꯥ ꯄꯥꯝꯃꯤ꯫</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ꯌꯤꯁꯨꯅꯥ ꯍꯥꯌꯈꯤ, “ꯆꯠꯂꯨ, ꯅꯍꯥꯛꯀꯤ ꯊꯥꯖꯕꯥ ꯑꯗꯨꯅꯥ ꯅꯍꯥꯀꯄꯨ ꯐꯍꯅꯈ꯭ꯔꯦ꯫” ꯈꯨꯗꯛꯇꯥ ꯃꯍꯥꯛꯀꯤ ꯃꯤꯠ ꯎꯏꯁꯤꯟꯗꯨꯅꯥ ꯂꯝꯕꯤꯗꯥ ꯌꯤꯁꯨꯒꯤ ꯃꯇꯨꯡ ꯏꯟꯅꯥ ꯆꯠꯈꯤ꯫</a:t>
            </a:r>
            <a:endParaRPr xmlns:a="http://schemas.openxmlformats.org/drawingml/2006/main" altLang="ko-KR" lang="en-US" sz="3600"/>
          </a:p>
          <a:p>
            <a:pPr xmlns:a="http://schemas.openxmlformats.org/drawingml/2006/main" lvl="0">
              <a:defRPr/>
            </a:pPr>
            <a:r xmlns:a="http://schemas.openxmlformats.org/drawingml/2006/main">
              <a:rPr altLang="ko-KR" lang="mni-Mtei"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mni-Mtei"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ꯃꯥꯔꯛ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꯱꯰: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꯵꯲ ꯑꯃꯁꯨꯡ ꯑꯦꯟ</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꯷꯷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ꯖꯀꯦꯌꯁꯅꯥ ꯎꯄꯥꯜ ꯑꯃꯗꯥ ꯆꯦꯅꯈꯤ꯫</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ꯃꯔꯃꯗꯤ ꯃꯤꯑꯣꯏꯕꯒꯤ ꯃꯆꯥ ꯅꯤꯄꯥ ꯑꯗꯨꯅꯥ ꯃꯥꯡꯈꯤꯕꯥ ꯑꯗꯨ ꯊꯤꯅꯕꯥ ꯑꯃꯁꯨꯡ ꯀꯅꯕꯤꯅꯕꯥ ꯂꯥꯀꯈꯤꯕꯅꯤ꯫”</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ꯂꯨꯛ꯫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꯱꯹: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꯱꯰</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ꯖꯀꯦꯌꯁ ꯀꯧꯕꯥ ꯁꯦꯜ ꯊꯨꯃꯒꯤ ꯃꯤꯑꯣꯏ ꯑꯃꯥ ꯂꯩꯔꯝꯃꯤ꯫ ꯃꯍꯥꯛ ꯆꯤꯐ ꯇꯦꯛꯁ ꯀꯂꯦꯛꯇꯔ ꯑꯃꯥ ꯑꯣꯏꯔꯝꯃꯤ, ꯃꯔꯝ ꯑꯗꯨꯅꯥ ꯃꯤꯌꯥꯝꯅꯥ ꯃꯍꯥꯀꯄꯨ ꯌꯥꯝꯅꯥ ꯂꯥꯡꯇꯛꯅꯔꯝꯃꯤ꯫</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ꯅꯨꯃꯤꯠ ꯑꯃꯗꯥ ꯌꯤꯁꯨꯅꯥ ꯖꯀꯦꯌꯁꯅꯥ ꯂꯩꯕꯥ ꯈꯨꯉ꯭ꯒꯪ ꯑꯗꯨꯗꯥ ꯂꯥꯀꯈꯤ꯫ ꯌꯤꯁꯨꯕꯨ ꯎꯅꯕꯥ ꯃꯤ ꯀꯌꯥ ꯃꯤ ꯌꯥꯝꯅꯥ ꯇꯤꯅꯈꯤ꯫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ꯃꯄꯥꯅꯥ ꯃꯍꯥꯛꯀꯤ ꯃꯆꯥꯅꯨꯄꯥ ꯑꯗꯨ ꯂꯥꯞꯅꯥ ꯂꯥꯀꯄꯥ ꯎꯕꯒꯥ ꯂꯣꯌꯅꯅꯥ ꯃꯍꯥꯛꯀꯤ ꯃꯅꯥꯛꯇꯥ ꯂꯥꯀꯈꯤ ꯑꯃꯁꯨꯡ ꯃꯍꯥꯀꯄꯨ ꯍꯨꯔꯥꯅꯈꯤ ꯑꯃꯁꯨꯡ ꯍꯔꯥꯑꯣꯅꯥ ꯌꯥꯈꯤ꯫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ꯖꯀꯦꯌꯁꯅꯥ ꯌꯤꯁꯨꯕꯨ ꯎꯅꯕꯥ ꯎꯄꯥꯜ ꯑꯃꯗꯥ ꯂꯥꯀꯈꯤ꯫ ꯌꯤꯁꯨꯅꯥ ꯃꯍꯥꯀꯄꯨ ꯌꯦꯡꯂꯒꯥ ꯍꯥꯌꯔꯝꯃꯤ꯫ “ꯖꯀꯦꯁ, ꯈꯨꯗꯛꯇꯥ ꯂꯥꯀꯎ꯫ ꯑꯩ ꯉꯁꯤ ꯅꯉꯒꯤ ꯌꯨꯃꯗꯥ ꯂꯩꯒꯗꯕꯅꯤ꯫”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"ꯖꯀꯦꯌꯅꯥ ꯌꯤꯁꯨꯗꯥ ꯋꯥꯔꯦꯞ ꯂꯧꯈꯤ꯫ "ꯑꯩꯅꯥ ꯑꯩꯒꯤ ꯂꯟ-ꯊꯨꯃꯒꯤ ꯁꯔꯨꯛ ꯑꯍꯨꯝ ꯊꯣꯀꯄꯒꯤ ꯑꯃꯗꯤ ꯂꯥꯌꯔꯕꯁꯤꯡꯗꯥ ꯄꯤꯒꯅꯤ꯫"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mni-Mtei" altLang="ko-KR" sz="3000">
                <a:solidFill>
                  <a:schemeClr val="tx1">
                    <a:lumMod val="65000"/>
                    <a:lumOff val="35000"/>
                  </a:schemeClr>
                </a:solidFill>
              </a:rPr>
              <a:t>ꯌꯤꯁꯨꯅꯥ ꯍꯥꯌꯔꯝꯃꯤ, "ꯉꯁꯤ ꯌꯨꯝ ꯑꯁꯤꯗꯥ ꯑꯔꯥꯟ ꯈꯨꯕꯝ ꯂꯥꯛꯂꯦ꯫ ꯑꯩꯅꯥ ꯃꯥꯉꯈ꯭ꯔꯕꯥ ꯑꯗꯨ ꯊꯤꯅꯕꯥ ꯑꯃꯁꯨꯡ ꯀꯅꯕꯤꯅꯕꯥ ꯂꯥꯀꯈꯤꯕꯅꯤ꯫"</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chemeClr val="tx1">
                    <a:lumMod val="65000"/>
                    <a:lumOff val="35000"/>
                  </a:schemeClr>
                </a:solidFill>
              </a:rPr>
              <a:t>ꯖꯀꯦꯌꯁꯅꯥ ꯌꯤꯁꯨꯒꯥ ꯎꯅꯔꯀꯄꯥ ꯃꯇꯃꯗꯥ ꯃꯍꯥꯛꯀꯤ ꯈ꯭ꯕꯥꯏꯗꯒꯤ ꯅꯨꯡꯁꯤꯖꯔꯕꯥ ꯂꯟ-ꯊꯨꯝ ꯑꯗꯨ ꯂꯥꯌꯔꯕꯁꯤꯡꯗꯥ ꯄꯤꯒꯅꯤ ꯍꯥꯌꯅꯥ ꯌꯥꯖꯈꯤ꯫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ꯑꯗꯣꯃꯒꯤꯗꯃꯛ ꯈ꯭ꯕꯥꯏꯗꯒꯤ ꯃꯔꯨ ꯑꯣꯏꯕꯥ ꯋꯥꯐꯃꯗꯤ ꯀꯔꯤꯅꯣ?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ꯌꯤꯁꯨꯒꯥ ꯎꯅꯔꯕꯥ ꯃꯇꯨꯡꯗꯥ ꯅꯍꯥꯛꯅꯥ ꯀꯔꯤ ꯊꯥꯗꯣꯀꯈꯤꯕꯒꯦ?</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ꯑꯩꯈꯣꯌꯒꯤꯗꯃꯛꯇꯗꯤ ꯈ꯭ꯕꯥꯏꯗꯒꯤ ꯃꯃꯜ ꯌꯥꯝꯂꯕꯥ ꯄꯣꯠꯁꯛ ꯑꯗꯨꯗꯤ ꯌꯤꯁꯨꯅꯤ ꯍꯥꯌꯕꯁꯤ ꯑꯩꯈꯣꯌꯅꯥ ꯅꯤꯡꯁꯤꯡꯒꯗꯕꯅꯤ꯫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rgbClr val="ff0000"/>
                </a:solidFill>
              </a:rPr>
              <a:t>ꯌꯤꯁꯨ ꯀꯅꯥꯅꯣ?</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 ꯑꯁꯤ..</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 ꯑꯁꯤ ꯃꯤꯄꯨꯝ ꯈꯨꯗꯤꯡꯃꯀꯄꯨ ꯈꯦꯟꯅꯕꯥ ꯂꯩꯇꯅꯥ ꯀꯅꯕꯤꯅꯕꯥ ꯂꯩꯕꯥꯛ ꯑꯁꯤꯗꯥ ꯂꯥꯀꯈꯤꯕꯥ ꯂꯥꯅꯕꯤꯕꯥ ꯃꯄꯨꯅꯤ꯫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a:t>
            </a:r>
            <a:r xmlns:a="http://schemas.openxmlformats.org/drawingml/2006/main">
              <a:rPr altLang="en-US" lang="mni-Mtei" sz="4000">
                <a:solidFill>
                  <a:srgbClr val="ff0000"/>
                </a:solidFill>
              </a:rPr>
              <a:t> </a:t>
            </a:r>
            <a:r xmlns:a="http://schemas.openxmlformats.org/drawingml/2006/main">
              <a:rPr altLang="ko-KR" lang="mni-Mtei" sz="4000">
                <a:solidFill>
                  <a:srgbClr val="ff0000"/>
                </a:solidFill>
              </a:rPr>
              <a:t>ꯋꯥꯍꯪ ꯄꯥꯎꯈꯨꯝ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ꯀꯔꯤꯒꯤꯗꯃꯛ ꯃꯤꯌꯥꯝꯅꯥ ꯖꯀꯦꯌꯕꯨ ꯌꯥꯝꯅꯥ ꯂꯥꯡꯇꯛꯅꯈꯤꯕꯅꯣ?</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ꯃꯔꯃꯗꯤ꯫</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ꯃꯍꯥꯛ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ꯑꯣꯏꯔꯝꯃꯤ</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ꯑꯃ</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ꯃꯀꯣꯛ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ꯇꯦꯛꯁ ꯂꯧꯕꯥ꯫</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ꯀꯂꯦꯛꯇꯔ ꯑꯣꯏꯈꯤ꯫</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ꯃꯔꯃꯗꯤ ꯃꯍꯥꯛꯅꯥ ꯌꯤꯁꯨꯗꯥ ꯌꯥꯝꯅꯥ ꯊꯥꯖꯈꯤ꯫</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ꯃꯔꯃꯗꯤ ꯃꯍꯥꯛ ꯌꯥꯝꯅꯥ ꯄ꯭ꯔꯥꯔꯊꯅꯥ ꯇꯧꯈꯤ꯫</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ꯃꯔꯃꯗꯤ ꯃꯍꯥꯛ ꯐꯖꯔꯕꯥ ꯃꯤꯁꯛ ꯑꯃꯅꯤ꯫</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꯱ </a:t>
            </a:r>
            <a:r xmlns:a="http://schemas.openxmlformats.org/drawingml/2006/main">
              <a:rPr altLang="ko-KR" lang="mni-Mtei" sz="2800">
                <a:solidFill>
                  <a:srgbClr val="ff0000"/>
                </a:solidFill>
              </a:rPr>
              <a:t>ꯃꯔꯃꯗꯤ ꯃꯍꯥꯛ ꯆꯤꯐ ꯇꯦꯛꯁ ꯀꯂꯦꯛꯇꯔ ꯑꯃꯥ ꯑꯣꯏꯔꯝꯃꯤ꯫</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ꯃꯔꯃꯗꯤ ꯃꯤꯑꯣꯏꯕꯒꯤ ꯃꯆꯥ ꯅꯤꯄꯥ ꯑꯗꯨꯅꯥ ꯃꯥꯡꯈꯤꯕꯥ ꯑꯗꯨ ꯊꯤꯅꯕꯥ ꯑꯃꯁꯨꯡ ꯀꯅꯕꯤꯅꯕꯥ ꯂꯥꯀꯈꯤꯕꯅꯤ꯫”</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ꯂꯨꯛ꯫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꯱꯹: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꯱꯰</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mni-Mtei">
                <a:solidFill>
                  <a:schemeClr val="tx1">
                    <a:lumMod val="50000"/>
                    <a:lumOff val="50000"/>
                  </a:schemeClr>
                </a:solidFill>
              </a:rPr>
              <a:t>ꯅꯪ ꯷꯸ ꯏꯁ꯭ꯕꯔꯒꯤ ꯋꯥꯍꯩ꯫</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400"/>
              <a:t>ꯔꯣꯀꯇꯥ ꯁꯥꯕꯥ ꯌꯨꯝ ꯑꯃꯅꯤ꯫</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"ꯃꯔꯝ ꯑꯗꯨꯅꯥ ꯑꯩꯒꯤ ꯋꯥꯍꯩꯁꯤꯡ ꯑꯁꯤ ꯇꯥꯗꯨꯅꯥ ꯊꯕꯛꯇꯥ ꯑꯣꯟꯊꯣꯀꯄꯥ ꯃꯤꯑꯣꯏ ꯈꯨꯗꯤꯡꯃꯛ ꯁꯤꯂꯗꯥ ꯃꯍꯥꯛꯀꯤ ꯌꯨꯝ ꯁꯥꯕꯥ ꯂꯧꯁꯤꯡ ꯂꯩꯕꯥ ꯃꯤꯁꯛ ꯑꯃꯒꯨꯝꯕꯅꯤ꯫"</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꯷: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꯲꯴</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ꯌꯤꯁꯨꯅꯥ ꯌꯨꯝ ꯑꯃꯥ ꯁꯥꯕꯥ ꯃꯤꯑꯣꯏ ꯑꯅꯤꯒꯤ ꯋꯥꯔꯤ ꯂꯤꯔꯝꯃꯤ꯫</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ꯌꯤꯁꯨꯅꯥ ꯍꯥꯌꯔꯝꯃꯤ, “ꯏꯁ꯭ꯕꯔ, ꯅꯍꯥꯛꯀꯤ ꯃꯄꯥꯅꯥ ꯅꯍꯥꯀꯄꯨ ꯃꯇꯝ ꯄꯨꯝꯕꯗꯥ ꯉꯥꯏꯗꯨꯅꯥ ꯂꯩꯔꯤ꯫”</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ꯃꯈꯣꯌꯒꯤ ꯃꯔꯛꯇꯒꯤ ꯑꯃꯅꯥ ꯃꯍꯥꯛꯀꯤ ꯌꯨꯝ ꯑꯗꯨ ꯂꯃꯗꯝ ꯑꯗꯨꯗꯥ ꯁꯥꯅꯕꯥ ꯋꯥꯔꯦꯞ ꯂꯧꯈꯤ, ꯑꯇꯣꯞꯄꯥ ꯑꯃꯅꯥ ꯁꯤꯂꯗꯥ ꯁꯥꯅꯕꯥ ꯋꯥꯔꯦꯞ ꯂꯧꯈꯤ꯫</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ꯑꯅꯤꯃꯛꯅꯥ ꯌꯨꯝ ꯑꯃꯥ ꯁꯥꯅꯕꯥ ꯀꯟꯅꯥ ꯍꯣꯠꯅꯈꯤ꯫ ꯌꯨꯝ ꯑꯅꯤꯃꯛ ꯃꯄꯥꯟꯗꯥ ꯑꯆꯧꯕꯥ ꯈꯦꯠꯅꯕꯥ ꯑꯃꯠꯇꯥ ꯂꯩꯇꯅꯥ ꯃꯄꯥꯉ꯭ꯒꯜ ꯀꯅꯕꯥ ꯎꯈꯤ꯫</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ꯅꯣꯡ ꯀꯟꯅꯥ ꯆꯨꯕꯅꯥ ꯏꯁꯤꯡ ꯏꯆꯥꯎ ꯊꯣꯀꯍꯅꯈꯤꯕꯥ ꯃꯇꯃꯗꯥ, ꯏꯆꯦꯂꯗꯥ ꯁꯥꯕꯥ ꯌꯨꯝ ꯑꯗꯨ ꯏꯁꯤꯡꯗꯥ ꯆꯦꯟꯊꯈꯤ꯫ ꯑꯗꯨꯕꯨ ꯁꯤꯂꯗꯥ ꯁꯥꯕꯥ ꯌꯨꯝ ꯑꯗꯨꯗꯤ ꯆꯦꯠꯅꯥ ꯂꯦꯞꯂꯝꯃꯤ꯫</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ꯌꯤꯁꯨꯅꯥ ꯍꯥꯌꯔꯝꯃꯤ, “ꯑꯩꯒꯤ ꯋꯥꯍꯩ ꯇꯥꯕꯥ ꯑꯃꯁꯨꯡ ꯃꯗꯨꯕꯨ ꯊꯕꯛ ꯑꯣꯏꯅꯥ ꯄꯥꯡꯊꯣꯀꯄꯥ ꯃꯤ ꯈꯨꯗꯤꯡꯃꯛ ꯁꯤꯂꯗꯥ ꯃꯍꯥꯛꯀꯤ ꯌꯨꯝ ꯁꯥꯕꯥ ꯂꯧꯁꯤꯡ ꯂꯩꯕꯥ ꯃꯤꯁꯛ ꯑꯃꯒꯨꯝꯕꯅꯤ꯫”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600">
                <a:solidFill>
                  <a:schemeClr val="tx1">
                    <a:lumMod val="65000"/>
                    <a:lumOff val="35000"/>
                  </a:schemeClr>
                </a:solidFill>
              </a:rPr>
              <a:t>ꯌꯤꯁꯨꯅꯥ ꯍꯥꯌꯔꯝꯃꯤ, “ꯑꯩꯒꯤ ꯋꯥꯍꯩ ꯇꯥꯕꯥ ꯑꯃꯁꯨꯡ ꯃꯗꯨꯕꯨ ꯊꯕꯛ ꯑꯣꯏꯅꯥ ꯄꯥꯡꯊꯣꯀꯄꯥ ꯃꯤ ꯈꯨꯗꯤꯡꯃꯛ ꯁꯤꯂꯗꯥ ꯃꯍꯥꯛꯀꯤ ꯌꯨꯝ ꯁꯥꯕꯥ ꯂꯧꯁꯤꯡ ꯂꯩꯕꯥ ꯃꯤꯁꯛ ꯑꯃꯒꯨꯝꯕꯅꯤ꯫”</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i-Mtei" sz="3600">
                <a:solidFill>
                  <a:schemeClr val="tx1">
                    <a:lumMod val="65000"/>
                    <a:lumOff val="35000"/>
                  </a:schemeClr>
                </a:solidFill>
              </a:rPr>
              <a:t>ꯏꯄꯨꯔꯣꯌꯒꯤ ꯋꯥꯍꯩ ꯈꯨꯗꯤꯡꯃꯛ ꯊꯕꯛ ꯑꯣꯏꯅꯥ ꯄꯥꯡꯊꯣꯛꯂꯤꯕ꯭ꯔꯥ?</a:t>
            </a:r>
            <a:r xmlns:a="http://schemas.openxmlformats.org/drawingml/2006/main">
              <a:rPr altLang="en-US" lang="mni-Mtei" sz="3600">
                <a:solidFill>
                  <a:schemeClr val="tx1">
                    <a:lumMod val="65000"/>
                    <a:lumOff val="35000"/>
                  </a:schemeClr>
                </a:solidFill>
              </a:rPr>
              <a:t> </a:t>
            </a:r>
            <a:r xmlns:a="http://schemas.openxmlformats.org/drawingml/2006/main">
              <a:rPr altLang="ko-KR" lang="mni-Mtei" sz="3600">
                <a:solidFill>
                  <a:schemeClr val="tx1">
                    <a:lumMod val="65000"/>
                    <a:lumOff val="35000"/>
                  </a:schemeClr>
                </a:solidFill>
              </a:rPr>
              <a:t>ꯑꯩꯈꯣꯌ ꯏꯄꯨꯔꯣꯌꯒꯤ ꯋꯥꯍꯩ ꯉꯥꯀꯄꯥ ꯂꯧꯁꯤꯡ ꯂꯩꯕꯥ ꯃꯤꯑꯣꯏꯁꯤꯡ ꯑꯣꯏꯁꯤ꯫</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t>ꯌꯤꯁꯨ ꯀꯅꯥꯅꯣ?</a:t>
            </a:r>
            <a:r xmlns:a="http://schemas.openxmlformats.org/drawingml/2006/main">
              <a:rPr altLang="en-US" lang="mni-Mte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a:t>
            </a:r>
            <a:r xmlns:a="http://schemas.openxmlformats.org/drawingml/2006/main">
              <a:rPr altLang="en-US" lang="mni-Mtei" sz="3600">
                <a:solidFill>
                  <a:srgbClr val="0070c0"/>
                </a:solidFill>
              </a:rPr>
              <a:t> </a:t>
            </a:r>
            <a:r xmlns:a="http://schemas.openxmlformats.org/drawingml/2006/main">
              <a:rPr altLang="ko-KR" lang="mni-Mtei" sz="3600">
                <a:solidFill>
                  <a:srgbClr val="0070c0"/>
                </a:solidFill>
              </a:rPr>
              <a:t>ꯑꯁꯤ..</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ꯌꯤꯁꯨꯅꯥ ꯋꯥꯍꯩ ꯉꯥꯀꯄꯥ ꯃꯤꯁꯤꯡꯗꯥ ꯅꯨꯡꯉꯥꯏꯕꯥ ꯄꯣꯀꯄꯥ ꯃꯤꯁꯛ ꯑꯗꯨꯅꯤ꯫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ꯁꯦꯟꯗꯂꯋꯨꯗꯇꯥ ꯁꯥꯕꯥ ꯌꯨꯝ ꯑꯗꯨ ꯀꯗꯥꯌꯗꯥ ꯁꯣꯀꯈꯤꯕꯒꯦ?</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ꯌꯨꯝ ꯑꯗꯨ ꯁꯥꯕꯥ ꯃꯇꯃꯗꯥ, [...]</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ꯅꯨꯃꯤꯠ ꯆꯨꯞꯄꯥ ꯑꯃꯥ ꯂꯦꯞꯂꯕꯥ ꯃꯇꯃꯗꯥ,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ꯌꯨꯃꯗꯥ ꯃꯤꯑꯣꯏ ꯀꯌꯥ ꯂꯥꯀꯄꯥ ꯃꯇꯃꯗꯥ,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ꯅꯣꯡ ꯌꯥꯝꯅꯥ ꯆꯨꯔꯕꯥ ꯑꯃꯁꯨꯡ ꯏꯁꯤꯡ ꯏꯆꯥꯎ ꯊꯣꯀꯈꯤꯕꯥ ꯃꯇꯃꯗꯥ,</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꯴ </a:t>
            </a:r>
            <a:r xmlns:a="http://schemas.openxmlformats.org/drawingml/2006/main">
              <a:rPr altLang="ko-KR" lang="mni-Mtei" sz="2800">
                <a:solidFill>
                  <a:srgbClr val="ff0000"/>
                </a:solidFill>
              </a:rPr>
              <a:t>ꯅꯣꯡ ꯌꯥꯝꯅꯥ ꯆꯨꯔꯕꯥ ꯑꯃꯁꯨꯡ ꯏꯁꯤꯡ ꯏꯆꯥꯎ ꯊꯣꯀꯈꯤꯕꯥ ꯃꯇꯃꯗꯥ,</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"ꯃꯔꯝ ꯑꯗꯨꯅꯥ ꯑꯩꯒꯤ ꯋꯥꯍꯩꯁꯤꯡ ꯑꯁꯤ ꯇꯥꯗꯨꯅꯥ ꯊꯕꯛꯇꯥ ꯑꯣꯟꯊꯣꯀꯄꯥ ꯃꯤꯑꯣꯏ ꯈꯨꯗꯤꯡꯃꯛ ꯁꯤꯂꯗꯥ ꯃꯍꯥꯛꯀꯤ ꯌꯨꯝ ꯁꯥꯕꯥ ꯂꯧꯁꯤꯡ ꯂꯩꯕꯥ ꯃꯤꯁꯛ ꯑꯃꯒꯨꯝꯕꯅꯤ꯫"</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꯷: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꯲꯴</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꯷꯹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ꯋꯥꯏꯖ ꯚꯔꯖꯤꯟ ꯃꯉꯥ꯫</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"ꯃꯔꯝ ꯑꯗꯨꯅꯥ ꯉꯥꯏꯗꯨꯅꯥ ꯂꯩꯌꯨ, ꯃꯔꯃꯗꯤ ꯅꯈꯣꯌꯅꯥ ꯅꯨꯃꯤꯠ ꯑꯗꯨ ꯑꯃꯁꯨꯡ ꯄꯨꯡ ꯑꯗꯨ ꯈꯉꯗꯦ꯫”</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꯲꯵ ꯑꯃꯁꯨꯡ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꯱꯳</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chemeClr val="tx1">
                    <a:lumMod val="65000"/>
                    <a:lumOff val="35000"/>
                  </a:schemeClr>
                </a:solidFill>
              </a:rPr>
              <a:t>ꯑꯩꯈꯣꯌꯅꯥ ꯑꯩꯈꯣꯌꯒꯤ ꯄꯨꯟꯁꯤꯗꯥ ꯄꯥꯞ ꯀꯌꯥ ꯇꯧꯏ꯫</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ꯑꯗꯨꯅꯥ ꯑꯩꯈꯣꯌꯅꯥ ꯏꯄꯨꯔꯣꯌꯒꯤ ꯃꯥꯌꯣꯛꯇꯥ ꯄꯥꯞ ꯇꯧꯕꯒꯤꯗꯃꯛ ꯃꯔꯥꯜ ꯂꯩꯖꯩ꯫</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ꯑꯗꯨꯕꯨ ꯏꯄꯨꯔꯣꯌꯅꯥ ꯃꯇꯝ ꯄꯨꯝꯕꯗꯥ ꯑꯩꯈꯣꯌꯒꯤ ꯄꯥꯄꯁꯤꯡ ꯀꯣꯀꯄꯤꯔꯝꯃꯤ꯫</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ꯃꯔꯃꯗꯤ ꯌꯤꯁꯨꯅꯥ ꯑꯩꯈꯣꯌꯒꯤ ꯄꯥꯞ ꯄꯨꯝꯅꯃꯛ ꯍꯥꯟꯅꯗꯒꯤ ꯂꯧꯁꯤꯅꯈ꯭ꯔꯦ꯫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ꯃꯁꯤ ꯅꯍꯥꯛꯅꯥ ꯊꯥꯖꯒꯗꯕꯅꯤ ꯑꯃꯁꯨꯡ ꯊꯥꯒꯠꯄꯥ ꯑꯃꯁꯨꯡ ꯍꯔꯥꯑꯣꯕꯒꯥ ꯂꯣꯌꯅꯅꯥ ꯏꯁ꯭ꯕꯔꯗꯥ ꯆꯠꯀꯗꯕꯅꯤ꯫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ꯂꯨꯍꯣꯡꯕꯒꯤ ꯊꯧꯔꯃꯒꯤꯗꯃꯛ ꯁꯦꯝ ꯁꯥꯔꯤꯕꯥ ꯅꯨꯄꯤꯃꯆꯥ ꯇꯔꯥ ꯂꯩꯔꯝꯃꯤ꯫ ꯂꯧꯁꯤꯡ ꯂꯩꯕꯥ ꯅꯨꯄꯤꯃꯆꯥ ꯃꯉꯥꯅꯥ ꯇꯦꯜ ꯃꯔꯥꯡ ꯀꯥꯌꯅꯥ ꯌꯥꯑꯣꯕꯥ ꯂꯦꯝꯄꯁꯤꯡ ꯁꯦꯃꯈꯤ ꯑꯗꯨꯕꯨ ꯑꯇꯣꯞꯄꯥ ꯃꯉꯥ ꯑꯗꯨꯅꯥ ꯇꯧꯈꯤꯗꯦ꯫</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ꯅꯨꯃꯤꯗꯥꯡꯋꯥꯏꯔꯃꯗꯥ ꯅꯨꯄꯥꯃꯆꯥ ꯑꯗꯨ ꯊꯦꯡꯊꯔꯀꯄꯥ ꯃꯇꯃꯗꯥ ꯅꯨꯄꯤꯃꯆꯥ ꯇꯔꯥ ꯑꯗꯨ ꯇꯨꯝꯕꯥ ꯌꯥꯗꯅꯥ ꯂꯩꯔꯝꯃꯤ꯫</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"ꯅꯨꯄꯥꯃꯆꯥ ꯑꯁꯤ ꯃꯐꯃꯁꯤꯗꯥ ꯂꯩꯔꯦ!" ꯅꯨꯄꯤꯃꯆꯥꯁꯤꯡ ꯑꯗꯨ ꯑꯊꯨꯕꯥ ꯃꯇꯃꯗꯥ ꯊꯣꯔꯀꯈꯤ꯫ ꯑꯗꯨꯒꯥ ꯊꯛꯅꯕꯥ ꯏꯁꯤꯡ ꯃꯔꯥꯡ ꯀꯥꯌꯅꯥ ꯁꯦꯝ ꯁꯥꯗꯕꯥ ꯅꯨꯄꯤꯃꯆꯥ ꯃꯉꯥꯒꯤ ꯃꯉꯥꯜ ꯑꯗꯨ ꯊꯨꯡꯂꯈꯤ꯫</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“ꯑꯩꯈꯣꯌꯗꯥ ꯇꯦꯜ ꯈꯔꯥ ꯄꯤꯌꯨ꯫" "ꯑꯩꯈꯣꯌꯅꯥ ꯅꯉꯣꯟꯗꯥ ꯑꯩꯈꯣꯌꯒꯤ ꯇꯦꯜ ꯄꯤꯔꯕꯗꯤ ꯑꯩꯈꯣꯌꯁꯨ ꯇꯦꯜ ꯂꯣꯏꯕꯥ ꯌꯥꯏ꯫ ꯆꯠꯂꯨ ꯇꯦꯜ ꯈꯔꯥ ꯂꯧꯕꯥ꯫"</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ꯑꯗꯨꯕꯨ ꯃꯨꯔꯈ ꯅꯨꯄꯤꯃꯆꯥ ꯃꯉꯥꯅꯥ ꯇꯦꯜ ꯂꯧꯅꯕꯥ ꯆꯠꯂꯒꯥ ꯀꯨꯝꯃꯩꯒꯤ ꯊꯣꯉꯅꯥꯑꯣ ꯑꯗꯨ ꯊꯨꯒꯥꯌꯈꯤ꯫ ꯂꯣꯏꯁꯤꯜꯂꯀꯄꯗꯥ ꯃꯨꯔꯈ ꯅꯨꯄꯤꯃꯆꯥ ꯃꯉꯥ ꯑꯗꯨꯅꯥ ꯄꯥꯔꯇꯤ ꯑꯗꯨꯗꯥ ꯁꯔꯨꯛ ꯌꯥꯕꯥ ꯌꯥꯈꯤꯗꯦ꯫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600">
                <a:solidFill>
                  <a:schemeClr val="tx1">
                    <a:lumMod val="65000"/>
                    <a:lumOff val="35000"/>
                  </a:schemeClr>
                </a:solidFill>
              </a:rPr>
              <a:t>ꯃꯁꯤ ꯌꯤꯁꯨꯅꯥ ꯍꯜꯂꯛꯀꯗꯕꯥ ꯅꯨꯃꯤꯠ ꯑꯗꯨ ꯀꯔꯝꯅꯥ ꯉꯥꯏꯒꯗꯒꯦ ꯍꯥꯌꯅꯥ ꯑꯩꯈꯣꯌꯗꯥ ꯇꯥꯀꯄꯤꯕꯥ ꯋꯥꯔꯤ ꯑꯃꯅꯤ꯫</a:t>
            </a:r>
            <a:r xmlns:a="http://schemas.openxmlformats.org/drawingml/2006/main">
              <a:rPr altLang="en-US" lang="mni-Mtei" sz="3600">
                <a:solidFill>
                  <a:schemeClr val="tx1">
                    <a:lumMod val="65000"/>
                    <a:lumOff val="35000"/>
                  </a:schemeClr>
                </a:solidFill>
              </a:rPr>
              <a:t> </a:t>
            </a:r>
            <a:r xmlns:a="http://schemas.openxmlformats.org/drawingml/2006/main">
              <a:rPr altLang="ko-KR" lang="mni-Mtei" sz="3600">
                <a:solidFill>
                  <a:schemeClr val="tx1">
                    <a:lumMod val="65000"/>
                    <a:lumOff val="35000"/>
                  </a:schemeClr>
                </a:solidFill>
              </a:rPr>
              <a:t>ꯀꯅꯥ ꯑꯃꯠꯇꯅꯥ ꯈꯉꯗꯦ꯫</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i-Mtei" sz="3600">
                <a:solidFill>
                  <a:schemeClr val="tx1">
                    <a:lumMod val="65000"/>
                    <a:lumOff val="35000"/>
                  </a:schemeClr>
                </a:solidFill>
              </a:rPr>
              <a:t>ꯌꯤꯁꯨ ꯑꯃꯨꯛ ꯍꯟꯅꯥ ꯂꯥꯛꯀꯗꯧꯔꯤꯕꯥ ꯃꯇꯃꯗꯥ꯫</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i-Mtei" sz="3600">
                <a:solidFill>
                  <a:schemeClr val="tx1">
                    <a:lumMod val="65000"/>
                    <a:lumOff val="35000"/>
                  </a:schemeClr>
                </a:solidFill>
              </a:rPr>
              <a:t>ꯑꯗꯨꯕꯨ ꯂꯧꯁꯤꯡ ꯂꯩꯕꯥ ꯅꯨꯄꯤꯃꯆꯥ ꯃꯉꯥꯒꯨꯝꯅꯥ ꯑꯩꯈꯣꯌꯅꯥ ꯃꯇꯝ ꯄꯨꯝꯅꯃꯛꯇꯥ ꯋꯥꯈꯜ ꯋꯥꯕꯥ ꯍꯧꯒꯗꯕꯅꯤ ꯑꯃꯁꯨꯡ ꯁꯦꯝ ꯁꯥꯔꯕꯥ ꯊꯝꯃꯣꯌ ꯑꯃꯒꯥ ꯂꯣꯌꯅꯅꯥ ꯌꯤꯁꯨꯕꯨ ꯉꯥꯏꯒꯗꯕꯅꯤ꯫</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t>ꯌꯤꯁꯨ ꯀꯅꯥꯅꯣ?</a:t>
            </a:r>
            <a:r xmlns:a="http://schemas.openxmlformats.org/drawingml/2006/main">
              <a:rPr altLang="en-US" lang="mni-Mte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ꯌꯤꯁꯨꯅꯥ..</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ꯀꯅꯥꯒꯨꯝꯕꯥ ꯑꯃꯠꯇꯅꯥ ꯈꯉꯗꯕꯥ ꯃꯇꯃꯗꯥ ꯂꯝ ꯑꯁꯤꯗꯥ ꯑꯃꯨꯛ ꯍꯟꯅꯥ ꯂꯥꯛꯀꯅꯤ ꯍꯥꯌꯅꯥ ꯌꯤꯁꯨꯅꯥ ꯋꯥꯁꯀꯄꯤꯔꯝꯃꯤ꯫</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ꯃꯨꯔꯈ ꯃꯉꯥꯂꯅꯥ ꯀꯔꯤ ꯁꯦꯝ ꯁꯥꯈꯤꯗ꯭ꯔꯤꯕꯅꯣ?</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ꯇꯦꯜ꯫</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ꯏꯁꯤꯡ꯫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꯳ꯒꯤ </a:t>
            </a:r>
            <a:r xmlns:a="http://schemas.openxmlformats.org/drawingml/2006/main">
              <a:rPr altLang="ko-KR" lang="mni-Mtei" sz="2800">
                <a:solidFill>
                  <a:schemeClr val="tx1">
                    <a:lumMod val="65000"/>
                    <a:lumOff val="35000"/>
                  </a:schemeClr>
                </a:solidFill>
              </a:rPr>
              <a:t>ꯄꯣꯠꯂꯃꯁꯤꯡ꯫</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ꯒꯤꯐꯠ ꯇꯧꯕꯥ꯫</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꯱ </a:t>
            </a:r>
            <a:r xmlns:a="http://schemas.openxmlformats.org/drawingml/2006/main">
              <a:rPr altLang="ko-KR" lang="mni-Mtei" sz="2800">
                <a:solidFill>
                  <a:srgbClr val="ff0000"/>
                </a:solidFill>
              </a:rPr>
              <a:t>ꯇꯦꯜ꯫</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"ꯃꯔꯝ ꯑꯗꯨꯅꯥ ꯉꯥꯏꯗꯨꯅꯥ ꯂꯩꯌꯨ, ꯃꯔꯃꯗꯤ ꯅꯈꯣꯌꯅꯥ ꯅꯨꯃꯤꯠ ꯑꯗꯨ ꯑꯃꯁꯨꯡ ꯄꯨꯡ ꯑꯗꯨ ꯈꯉꯗꯦ꯫”</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꯲꯵ ꯑꯃꯁꯨꯡ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꯱꯳</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꯸꯰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ꯇꯦꯂꯦꯟꯇꯀꯤ ꯄꯥꯔꯥ꯫</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t>ꯌꯤꯁꯨ ꯀꯅꯥꯅꯣ?</a:t>
            </a:r>
            <a:r xmlns:a="http://schemas.openxmlformats.org/drawingml/2006/main">
              <a:rPr altLang="en-US" lang="mni-Mte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a:t>
            </a:r>
            <a:r xmlns:a="http://schemas.openxmlformats.org/drawingml/2006/main">
              <a:rPr altLang="en-US" lang="mni-Mtei" sz="3600">
                <a:solidFill>
                  <a:srgbClr val="0070c0"/>
                </a:solidFill>
              </a:rPr>
              <a:t> </a:t>
            </a:r>
            <a:r xmlns:a="http://schemas.openxmlformats.org/drawingml/2006/main">
              <a:rPr altLang="ko-KR" lang="mni-Mtei" sz="3600">
                <a:solidFill>
                  <a:srgbClr val="0070c0"/>
                </a:solidFill>
              </a:rPr>
              <a:t>ꯑꯁꯤ..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ꯌꯤꯁꯨꯅꯥ ꯃꯇꯝ ꯄꯨꯝꯕꯗꯥ ꯑꯩꯈꯣꯌꯕꯨ ꯅꯨꯡꯁꯤꯕꯥ ꯑꯃꯁꯨꯡ ꯉꯥꯏꯗꯨꯅꯥ ꯂꯩꯕꯥ ꯃꯤꯁꯛ ꯑꯗꯨꯅꯤ꯫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"ꯃꯍꯥꯛꯀꯤ ꯃꯄꯨꯅꯥ ꯄꯥꯎꯈꯨꯝ ꯄꯤꯔꯀꯈꯤ, 'ꯑꯐꯕꯥ ꯇꯧꯔꯦ, ꯑꯐꯕꯥ ꯑꯃꯁꯨꯡ ꯊꯥꯖꯕꯥ ꯌꯥꯕꯥ ꯆꯥꯀꯆꯥ-ꯌꯨꯊꯛ! ꯅꯍꯥꯛ ꯋꯥꯐꯝ ꯈꯔꯗꯥ ꯊꯥꯖꯕꯥ ꯊꯃꯈꯤ; ꯑꯩꯅꯥ ꯅꯍꯥꯀꯄꯨ ꯋꯥꯐꯝ ꯀꯌꯥꯒꯤ ꯊꯧꯗꯥꯡ ꯂꯧꯒꯅꯤ꯫ ꯂꯥꯀꯎ ꯅꯍꯥꯛꯀꯤ ꯃꯄꯨꯒꯤ ꯅꯨꯡꯉꯥꯏꯕꯥ ꯑꯗꯨ ꯁꯔꯨꯛ ꯌꯥꯕꯤꯌꯨ!'</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꯲꯵:꯲꯱ꯗꯥ ꯐꯣꯉꯈ꯭ꯔꯦ꯫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ꯃꯤꯑꯣꯏ ꯑꯃꯅꯥ ꯃꯄꯥꯟꯗꯥ ꯆꯠꯂꯤꯉꯩꯗꯥ ꯃꯍꯥꯛꯀꯤ ꯆꯥꯀꯆꯥ-ꯌꯨꯊꯛꯇꯥ ꯁꯦꯜ ꯁꯤꯟꯅꯔꯝꯃꯤ꯫ ꯃꯍꯥꯛꯅꯥ ꯑꯍꯥꯅꯕꯥ ꯆꯥꯀꯆꯥ-ꯌꯨꯊꯛꯇꯥ ꯇꯦꯂꯦꯟꯇ ꯃꯉꯥ ꯄꯤꯈꯤ, ꯑꯅꯤꯁꯨꯕꯗꯥ ꯇꯦꯂꯦꯟꯇ ꯑꯅꯤ ꯄꯤꯈꯤ ꯑꯃꯁꯨꯡ ꯑꯍꯨꯃꯁꯨꯕꯥ ꯆꯥꯀꯆꯥ-ꯌꯨꯊꯛꯇꯥ ꯑꯃꯥ ꯄꯤꯈꯤ꯫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mni-Mtei" sz="2800">
                <a:solidFill>
                  <a:schemeClr val="tx1">
                    <a:lumMod val="65000"/>
                    <a:lumOff val="35000"/>
                  </a:schemeClr>
                </a:solidFill>
              </a:rPr>
              <a:t>ꯇꯦꯂꯦꯟꯇ ꯵ ꯑꯃꯁꯨꯡ ꯇꯦꯂꯦꯟꯇ ꯑꯅꯤ ꯐꯪꯂꯕꯥ ꯁꯦꯕꯛ ꯑꯗꯨꯅꯥ ꯑꯃꯨꯛ ꯍꯟꯅꯥ ꯆꯠꯇꯨꯅꯥ ꯃꯈꯣꯌꯒꯤ ꯁꯦꯅꯐꯝ ꯑꯗꯨ ꯊꯕꯛꯇꯥ ꯁꯤꯖꯤꯟꯅꯈꯤ ꯑꯃꯁꯨꯡ ꯁꯔꯨꯛ ꯑꯅꯤ ꯍꯦꯅꯒꯠꯈꯤ꯫ ꯑꯗꯨꯕꯨ ꯇꯦꯂꯦꯟꯇ ꯱ ꯐꯪꯂꯕꯥ ꯃꯤꯑꯣꯏ ꯑꯃꯅꯥ ꯃꯄꯥꯟꯗꯥ ꯊꯣꯛꯇꯨꯅꯥ ꯃꯥꯂꯦꯃꯗꯥ ꯍꯨꯔꯥꯅꯕꯥ ꯑꯃꯥ ꯊꯥꯗꯨꯅꯥ ꯃꯍꯥꯛꯀꯤ ꯃꯄꯨꯒꯤ ꯁꯦꯅꯐꯝ ꯑꯗꯨ ꯂꯣꯠꯁꯤꯅꯈꯤ꯫</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ꯃꯄꯨ ꯑꯗꯨꯅꯥ ꯍꯜꯂꯀꯇꯨꯅꯥ ꯃꯈꯣꯌꯒꯥ ꯂꯣꯌꯅꯅꯥ ꯍꯤꯁꯥꯕ ꯇꯧꯔꯀꯄꯥ ꯃꯇꯃꯗꯥ ꯑꯍꯥꯅꯕꯥ ꯆꯥꯀꯁꯉ ꯑꯗꯨꯅꯥ ꯇꯦꯂꯦꯟꯇ ꯃꯉꯥ ꯍꯦꯟꯅꯥ ꯐꯪꯈꯤ, ꯑꯗꯨꯒꯥ ꯑꯅꯤꯁꯨꯕꯥ ꯑꯗꯨꯅꯥ ꯇꯦꯂꯦꯟꯇ ꯑꯅꯤ ꯍꯦꯟꯅꯥ ꯐꯪꯈꯤ꯫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ꯑꯗꯨꯕꯨ, ꯇꯦꯂꯦꯟꯇ ꯑꯃꯥ ꯐꯪꯂꯕꯥ ꯁꯦꯕꯛ ꯑꯗꯨꯅꯥ ꯀꯔꯤꯒꯨꯝꯕꯥ ꯑꯃꯠꯇꯥ ꯐꯪꯈꯤꯗꯦ꯫ “ꯃꯥꯁ꯭ꯇꯔ, ꯅꯉꯅꯥ ꯑꯩꯉꯣꯟꯗꯥ ꯇꯦꯂꯦꯟꯇ ꯑꯃꯈꯛꯇꯃꯛ ꯄꯤꯕꯤꯔꯦ꯫ ꯑꯗꯨ ꯑꯣꯏꯔꯕꯗꯤ ꯑꯩꯅꯥ ꯃꯇꯧ ꯀꯔꯝꯅꯥ ꯍꯦꯟꯅꯥ ꯁꯦꯜ ꯇꯥꯅꯒꯅꯤ?”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ꯃꯍꯥꯛꯀꯤ ꯃꯄꯨ ꯑꯗꯨ ꯌꯥꯝꯅꯥ ꯅꯨꯡꯉꯥꯏꯇꯕꯥ ꯐꯥꯑꯣꯈꯤ꯫ “ꯅꯈꯣꯌꯅꯥ ꯑꯩꯒꯤ ꯁꯦꯅꯐꯝ ꯑꯗꯨ ꯕꯦꯉ꯭ꯀꯔꯁꯤꯡꯗꯥ ꯗꯤꯄꯣꯖꯤꯠ ꯇꯧꯒꯗꯕꯅꯤ, ꯑꯩꯅꯥ ꯏꯟꯇꯔꯦꯁ꯭ꯇꯀꯥ ꯂꯣꯌꯅꯅꯥ ꯑꯃꯨꯛ ꯍꯟꯅꯥ ꯐꯪꯂꯃꯒꯅꯤ꯫ ꯅꯉ ꯃꯃꯜ ꯂꯩꯇꯕꯥ ꯆꯥꯀꯆꯥ-ꯌꯨꯊꯛ, ꯑꯩꯒꯤ ꯌꯨꯃꯗꯒꯤ ꯊꯣꯔꯀꯎ!"</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chemeClr val="tx1">
                    <a:lumMod val="65000"/>
                    <a:lumOff val="35000"/>
                  </a:schemeClr>
                </a:solidFill>
              </a:rPr>
              <a:t>ꯌꯤꯁꯨꯅꯥ ꯑꯩꯈꯣꯌꯗꯥ ꯇꯦꯂꯦꯟꯇꯀꯤ ꯄꯥꯑꯣꯇꯥꯛ ꯑꯁꯤꯒꯤ ꯈꯨꯠꯊꯥꯡꯗꯥ ꯂꯦꯞꯄꯥ ꯂꯩꯇꯅꯥ ꯆꯦꯀꯁꯤꯅꯍꯜꯂꯤ꯫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ꯑꯩꯈꯣꯌꯅꯥ ꯀꯌꯥ ꯌꯥꯝꯅꯥ ꯐꯪꯂꯤꯕꯅꯣ ꯍꯥꯌꯕꯁꯤꯗꯒꯤ ꯍꯦꯟꯅꯥ ꯃꯔꯨꯑꯣꯏꯕꯥ ꯋꯥꯐꯝ ꯑꯃꯥ ꯂꯩꯔꯤ꯫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ꯃꯁꯤꯗꯒꯤ ꯍꯦꯟꯅꯥ ꯃꯔꯨ ꯑꯣꯏꯕꯥ ꯋꯥꯐꯃꯗꯤ ꯅꯍꯥꯛꯅꯥ ꯂꯩꯔꯤꯕꯥ ꯑꯗꯨ ꯊꯥꯖꯕꯥ ꯌꯥꯅꯥ ꯁꯤꯖꯤꯟꯅꯗꯨꯅꯥ ꯏꯄꯨꯔꯣꯌꯒꯤ ꯃꯁꯛ ꯅꯥꯏꯕꯥ ꯄꯨꯟꯁꯤ ꯑꯃꯥ ꯍꯤꯡꯕꯅꯤ꯫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ꯑꯩꯈꯣꯌ ꯄꯨꯝꯅꯃꯛꯅꯥ ꯑꯗꯨꯒꯨꯝꯕꯥ ꯃꯈꯂꯒꯤ ꯄꯨꯟꯁꯤꯗꯥ ꯍꯤꯡꯒꯗꯕꯅꯤ꯫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ꯌꯤꯁꯨꯅꯥ ꯊꯥꯒꯠꯄꯥ ꯐꯣꯡꯗꯣꯀꯄꯥ꯫</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t>ꯌꯤꯁꯨ ꯀꯅꯥꯅꯣ?</a:t>
            </a:r>
            <a:r xmlns:a="http://schemas.openxmlformats.org/drawingml/2006/main">
              <a:rPr altLang="en-US" lang="mni-Mte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 ꯑꯁꯤ..</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 ꯑꯩꯈꯣꯌꯒꯤ ꯃꯄꯨꯅꯤ, ꯃꯍꯥꯛꯅꯥ ꯑꯩꯈꯣꯌꯒꯤ ꯄꯨꯟꯁꯤꯕꯨ ꯏꯚꯥꯂꯨꯑꯦꯠ ꯇꯧꯏ ꯑꯃꯁꯨꯡ ꯃꯗꯨꯒꯤ ꯃꯇꯨꯡ ꯏꯟꯅꯥ ꯑꯩꯈꯣꯌꯗꯥ ꯃꯅꯥ ꯄꯤꯔꯤ꯫</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ꯌꯥꯝꯅꯥ ꯂꯥꯞꯅꯥ ꯆꯠꯄꯥ ꯃꯇꯃꯗꯥ ꯃꯄꯨ ꯑꯗꯨꯅꯥ ꯆꯥꯀꯁꯉꯁꯤꯡꯗꯥ ꯀꯔꯤ ꯊꯥꯖꯕꯥ ꯄꯤꯈꯤꯕꯒꯦ?</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ꯌꯨꯝ꯫</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꯲ꯒꯤ </a:t>
            </a:r>
            <a:r xmlns:a="http://schemas.openxmlformats.org/drawingml/2006/main">
              <a:rPr altLang="ko-KR" lang="mni-Mtei" sz="2800">
                <a:solidFill>
                  <a:schemeClr val="tx1">
                    <a:lumMod val="65000"/>
                    <a:lumOff val="35000"/>
                  </a:schemeClr>
                </a:solidFill>
              </a:rPr>
              <a:t>ꯂꯃꯗꯥ ꯂꯩ꯫</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ꯁ꯭ꯇꯣꯔ ꯇꯧꯕꯥ꯫</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ꯇꯦꯂꯦꯟꯇ ꯂꯩꯕꯥ꯫</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꯴ </a:t>
            </a:r>
            <a:r xmlns:a="http://schemas.openxmlformats.org/drawingml/2006/main">
              <a:rPr altLang="ko-KR" lang="mni-Mtei" sz="2800">
                <a:solidFill>
                  <a:srgbClr val="ff0000"/>
                </a:solidFill>
              </a:rPr>
              <a:t>ꯇꯦꯂꯦꯟꯇ ꯂꯩꯕꯥ꯫</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t>"ꯃꯍꯥꯛꯀꯤ ꯃꯄꯨꯅꯥ ꯄꯥꯎꯈꯨꯝ ꯄꯤꯔꯀꯈꯤ, 'ꯑꯐꯕꯥ ꯇꯧꯔꯦ, ꯑꯐꯕꯥ ꯑꯃꯁꯨꯡ ꯊꯥꯖꯕꯥ ꯌꯥꯕꯥ ꯆꯥꯀꯆꯥ-ꯌꯨꯊꯛ! ꯅꯍꯥꯛ ꯋꯥꯐꯝ ꯈꯔꯗꯥ ꯊꯥꯖꯕꯥ ꯊꯃꯈꯤ; ꯑꯩꯅꯥ ꯅꯍꯥꯀꯄꯨ ꯋꯥꯐꯝ ꯀꯌꯥꯒꯤ ꯊꯧꯗꯥꯡ ꯂꯧꯒꯅꯤ꯫ ꯂꯥꯀꯎ ꯅꯍꯥꯛꯀꯤ ꯃꯄꯨꯒꯤ ꯅꯨꯡꯉꯥꯏꯕꯥ ꯑꯗꯨ ꯁꯔꯨꯛ ꯌꯥꯕꯤꯌꯨ!'</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꯲꯵:꯲꯱ꯗꯥ ꯐꯣꯉꯈ꯭ꯔꯦ꯫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